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9"/>
  </p:notesMasterIdLst>
  <p:handoutMasterIdLst>
    <p:handoutMasterId r:id="rId20"/>
  </p:handoutMasterIdLst>
  <p:sldIdLst>
    <p:sldId id="292" r:id="rId2"/>
    <p:sldId id="297" r:id="rId3"/>
    <p:sldId id="295" r:id="rId4"/>
    <p:sldId id="301" r:id="rId5"/>
    <p:sldId id="287" r:id="rId6"/>
    <p:sldId id="299" r:id="rId7"/>
    <p:sldId id="306" r:id="rId8"/>
    <p:sldId id="307" r:id="rId9"/>
    <p:sldId id="302" r:id="rId10"/>
    <p:sldId id="298" r:id="rId11"/>
    <p:sldId id="296" r:id="rId12"/>
    <p:sldId id="305" r:id="rId13"/>
    <p:sldId id="293" r:id="rId14"/>
    <p:sldId id="294" r:id="rId15"/>
    <p:sldId id="308" r:id="rId16"/>
    <p:sldId id="304" r:id="rId17"/>
    <p:sldId id="256" r:id="rId18"/>
  </p:sldIdLst>
  <p:sldSz cx="9144000" cy="6858000" type="screen4x3"/>
  <p:notesSz cx="6858000" cy="92964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2F92"/>
    <a:srgbClr val="842A7F"/>
    <a:srgbClr val="ABCA37"/>
    <a:srgbClr val="A0A0A0"/>
  </p:clrMru>
</p:presentationPr>
</file>

<file path=ppt/tableStyles.xml><?xml version="1.0" encoding="utf-8"?>
<a:tblStyleLst xmlns:a="http://schemas.openxmlformats.org/drawingml/2006/main" def="{B301B821-A1FF-4177-AEE7-76D212191A09}">
  <a:tblStyle styleId="{B301B821-A1FF-4177-AEE7-76D212191A09}" styleName="Medium Style 9">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2H>
      <a:tcStyle>
        <a:tcBdr/>
      </a:tcStyle>
    </a:band2H>
    <a:band1V>
      <a:tcStyle>
        <a:tcBdr/>
        <a:fill>
          <a:solidFill>
            <a:schemeClr val="accent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1"/>
          </a:solidFill>
        </a:fill>
      </a:tcStyle>
    </a:firstRow>
    <a:neCell>
      <a:tcStyle>
        <a:tcBdr/>
      </a:tcStyle>
    </a:neCell>
    <a:nwCell>
      <a:tcStyle>
        <a:tcBdr/>
      </a:tcStyle>
    </a:nwCell>
  </a:tblStyle>
  <a:tblStyle styleId="{9DCAF9ED-07DC-4A11-8D7F-57B35C25682E}" styleName="Medium Style 10">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2H>
      <a:tcStyle>
        <a:tcBdr/>
      </a:tcStyle>
    </a:band2H>
    <a:band1V>
      <a:tcStyle>
        <a:tcBdr/>
        <a:fill>
          <a:solidFill>
            <a:schemeClr val="accent2">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2"/>
          </a:solidFill>
        </a:fill>
      </a:tcStyle>
    </a:firstRow>
    <a:neCell>
      <a:tcStyle>
        <a:tcBdr/>
      </a:tcStyle>
    </a:neCell>
    <a:nwCell>
      <a:tcStyle>
        <a:tcBdr/>
      </a:tcStyle>
    </a:nwCell>
  </a:tblStyle>
  <a:tblStyle styleId="{793D81CF-94F2-401A-BA57-92F5A7B2D0C5}" styleName="Medium Style 8">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2H>
      <a:tcStyle>
        <a:tcBdr/>
      </a:tcStyle>
    </a:band2H>
    <a:band1V>
      <a:tcStyle>
        <a:tcBdr/>
        <a:fill>
          <a:solidFill>
            <a:schemeClr val="dk1">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dk1"/>
          </a:solidFill>
        </a:fill>
      </a:tcStyle>
    </a:firstRow>
    <a:neCell>
      <a:tcStyle>
        <a:tcBdr/>
      </a:tcStyle>
    </a:neCell>
    <a:nwCell>
      <a:tcStyle>
        <a:tcBdr/>
      </a:tcStyle>
    </a:nwCell>
  </a:tblStyle>
  <a:tblStyle styleId="{5FD0F851-EC5A-4D38-B0AD-8093EC10F338}" styleName="Light Style 6">
    <a:wholeTbl>
      <a:tcTxStyle>
        <a:fontRef idx="minor">
          <a:scrgbClr r="0" g="0" b="0"/>
        </a:fontRef>
        <a:schemeClr val="accent5"/>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seCell>
      <a:tcStyle>
        <a:tcBdr/>
      </a:tcStyle>
    </a:seCell>
    <a:swCell>
      <a:tcStyle>
        <a:tcBdr/>
      </a:tcStyle>
    </a:swCell>
    <a:firstRow>
      <a:tcTxStyle b="on"/>
      <a:tcStyle>
        <a:tcBdr>
          <a:bottom>
            <a:ln w="12700" cmpd="sng">
              <a:solidFill>
                <a:schemeClr val="accent5"/>
              </a:solidFill>
            </a:ln>
          </a:bottom>
        </a:tcBdr>
        <a:fill>
          <a:noFill/>
        </a:fill>
      </a:tcStyle>
    </a:firstRow>
    <a:neCell>
      <a:tcStyle>
        <a:tcBdr/>
      </a:tcStyle>
    </a:neCell>
    <a:nwCell>
      <a:tcStyle>
        <a:tcBdr/>
      </a:tcStyle>
    </a:nwCell>
  </a:tblStyle>
  <a:tblStyle styleId="{1FECB4D8-DB02-4DC6-A0A2-4F2EBAE1DC90}" styleName="Medium Style 11">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2H>
      <a:tcStyle>
        <a:tcBdr/>
      </a:tcStyle>
    </a:band2H>
    <a:band1V>
      <a:tcStyle>
        <a:tcBdr/>
        <a:fill>
          <a:solidFill>
            <a:schemeClr val="accent3">
              <a:tint val="20000"/>
            </a:schemeClr>
          </a:solidFill>
        </a:fill>
      </a:tcStyle>
    </a:band1V>
    <a:band2V>
      <a:tcStyle>
        <a:tcBdr/>
      </a:tcStyle>
    </a:band2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seCell>
      <a:tcStyle>
        <a:tcBdr/>
      </a:tcStyle>
    </a:seCell>
    <a:swCell>
      <a:tcStyle>
        <a:tcBdr/>
      </a:tcStyle>
    </a:swCell>
    <a:firstRow>
      <a:tcTxStyle b="on">
        <a:fontRef idx="minor">
          <a:scrgbClr r="0" g="0" b="0"/>
        </a:fontRef>
        <a:schemeClr val="lt1"/>
      </a:tcTxStyle>
      <a:tcStyle>
        <a:tcBdr/>
        <a:fill>
          <a:solidFill>
            <a:schemeClr val="accent3"/>
          </a:solidFill>
        </a:fill>
      </a:tcStyle>
    </a:firstRow>
    <a:neCell>
      <a:tcStyle>
        <a:tcBdr/>
      </a:tcStyle>
    </a:neCell>
    <a:nwCell>
      <a:tcStyle>
        <a:tcBdr/>
      </a:tcStyle>
    </a:nwCell>
  </a:tblStyle>
  <a:tblStyle styleId="{3B4B98B0-60AC-42C2-AFA5-B58CD77FA1E5}" styleName="Light Style 2">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seCell>
      <a:tcStyle>
        <a:tcBdr/>
      </a:tcStyle>
    </a:seCell>
    <a:swCell>
      <a:tcStyle>
        <a:tcBdr/>
      </a:tcStyle>
    </a:swCell>
    <a:firstRow>
      <a:tcTxStyle b="on"/>
      <a:tcStyle>
        <a:tcBdr>
          <a:bottom>
            <a:ln w="12700" cmpd="sng">
              <a:solidFill>
                <a:schemeClr val="accent1"/>
              </a:solidFill>
            </a:ln>
          </a:bottom>
        </a:tcBdr>
        <a:fill>
          <a:noFill/>
        </a:fill>
      </a:tcStyle>
    </a:firstRow>
    <a:neCell>
      <a:tcStyle>
        <a:tcBdr/>
      </a:tcStyle>
    </a:neCell>
    <a:nwCell>
      <a:tcStyle>
        <a:tcBdr/>
      </a:tcStyle>
    </a:nwCell>
  </a:tblStyle>
  <a:tblStyle styleId="{0E3FDE45-AF77-4B5C-9715-49D594BDF05E}" styleName="Light Style 3">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band2V>
      <a:tcStyle>
        <a:tcBdr/>
      </a:tcStyle>
    </a:band2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seCell>
      <a:tcStyle>
        <a:tcBdr/>
      </a:tcStyle>
    </a:seCell>
    <a:swCell>
      <a:tcStyle>
        <a:tcBdr/>
      </a:tcStyle>
    </a:swCell>
    <a:firstRow>
      <a:tcTxStyle b="on"/>
      <a:tcStyle>
        <a:tcBdr>
          <a:bottom>
            <a:ln w="12700" cmpd="sng">
              <a:solidFill>
                <a:schemeClr val="accent2"/>
              </a:solidFill>
            </a:ln>
          </a:bottom>
        </a:tcBdr>
        <a:fill>
          <a:no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99" autoAdjust="0"/>
    <p:restoredTop sz="86203" autoAdjust="0"/>
  </p:normalViewPr>
  <p:slideViewPr>
    <p:cSldViewPr>
      <p:cViewPr varScale="1">
        <p:scale>
          <a:sx n="90" d="100"/>
          <a:sy n="90" d="100"/>
        </p:scale>
        <p:origin x="-432" y="-102"/>
      </p:cViewPr>
      <p:guideLst>
        <p:guide orient="horz" pos="2160"/>
        <p:guide pos="2880"/>
      </p:guideLst>
    </p:cSldViewPr>
  </p:slideViewPr>
  <p:notesTextViewPr>
    <p:cViewPr>
      <p:scale>
        <a:sx n="100" d="100"/>
        <a:sy n="100" d="100"/>
      </p:scale>
      <p:origin x="0" y="0"/>
    </p:cViewPr>
  </p:notesTextViewPr>
  <p:notesViewPr>
    <p:cSldViewPr>
      <p:cViewPr>
        <p:scale>
          <a:sx n="200" d="100"/>
          <a:sy n="200" d="100"/>
        </p:scale>
        <p:origin x="1032" y="-102"/>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64820"/>
          </a:xfrm>
          <a:prstGeom prst="rect">
            <a:avLst/>
          </a:prstGeom>
        </p:spPr>
        <p:txBody>
          <a:bodyPr vert="horz" lIns="93177" tIns="46589" rIns="93177" bIns="46589"/>
          <a:lstStyle>
            <a:extLst/>
          </a:lstStyle>
          <a:p>
            <a:endParaRPr lang="en-US"/>
          </a:p>
        </p:txBody>
      </p:sp>
      <p:sp>
        <p:nvSpPr>
          <p:cNvPr id="4" name="Rectangle 4"/>
          <p:cNvSpPr>
            <a:spLocks noGrp="1"/>
          </p:cNvSpPr>
          <p:nvPr>
            <p:ph type="ftr" sz="quarter" idx="2"/>
          </p:nvPr>
        </p:nvSpPr>
        <p:spPr>
          <a:xfrm>
            <a:off x="0" y="8829967"/>
            <a:ext cx="2971800" cy="464820"/>
          </a:xfrm>
          <a:prstGeom prst="rect">
            <a:avLst/>
          </a:prstGeom>
        </p:spPr>
        <p:txBody>
          <a:bodyPr vert="horz" lIns="93177" tIns="46589" rIns="93177" bIns="46589"/>
          <a:lstStyle>
            <a:extLst/>
          </a:lstStyle>
          <a:p>
            <a:endParaRPr lang="en-US"/>
          </a:p>
        </p:txBody>
      </p:sp>
      <p:sp>
        <p:nvSpPr>
          <p:cNvPr id="5" name="Rectangle 5"/>
          <p:cNvSpPr>
            <a:spLocks noGrp="1"/>
          </p:cNvSpPr>
          <p:nvPr>
            <p:ph type="sldNum" sz="quarter" idx="3"/>
          </p:nvPr>
        </p:nvSpPr>
        <p:spPr>
          <a:xfrm>
            <a:off x="3884613" y="8829967"/>
            <a:ext cx="2971800" cy="464820"/>
          </a:xfrm>
          <a:prstGeom prst="rect">
            <a:avLst/>
          </a:prstGeom>
        </p:spPr>
        <p:txBody>
          <a:bodyPr vert="horz" lIns="93177" tIns="46589" rIns="93177" bIns="46589"/>
          <a:lstStyle>
            <a:extLst/>
          </a:lstStyle>
          <a:p>
            <a:fld id="{5400D380-E0D7-4EB1-B91E-BFCC7DA7F29D}"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64820"/>
          </a:xfrm>
          <a:prstGeom prst="rect">
            <a:avLst/>
          </a:prstGeom>
        </p:spPr>
        <p:txBody>
          <a:bodyPr vert="horz" lIns="93177" tIns="46589" rIns="93177" bIns="46589"/>
          <a:lstStyle>
            <a:extLst/>
          </a:lstStyle>
          <a:p>
            <a:endParaRPr lang="en-US"/>
          </a:p>
        </p:txBody>
      </p:sp>
      <p:sp>
        <p:nvSpPr>
          <p:cNvPr id="3" name="Rectangle 3"/>
          <p:cNvSpPr>
            <a:spLocks noGrp="1"/>
          </p:cNvSpPr>
          <p:nvPr>
            <p:ph type="dt" idx="1"/>
          </p:nvPr>
        </p:nvSpPr>
        <p:spPr>
          <a:xfrm>
            <a:off x="3884613" y="0"/>
            <a:ext cx="2971800" cy="464820"/>
          </a:xfrm>
          <a:prstGeom prst="rect">
            <a:avLst/>
          </a:prstGeom>
        </p:spPr>
        <p:txBody>
          <a:bodyPr vert="horz" lIns="93177" tIns="46589" rIns="93177" bIns="46589"/>
          <a:lstStyle>
            <a:extLst/>
          </a:lstStyle>
          <a:p>
            <a:fld id="{0BDB199F-A56C-4049-BA04-1447030960FF}" type="datetimeFigureOut">
              <a:rPr lang="en-US" smtClean="0"/>
              <a:pPr/>
              <a:t>3/13/2012</a:t>
            </a:fld>
            <a:endParaRPr lang="en-US"/>
          </a:p>
        </p:txBody>
      </p:sp>
      <p:sp>
        <p:nvSpPr>
          <p:cNvPr id="4" name="Rectangle 4"/>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3177" tIns="46589" rIns="93177" bIns="46589" anchor="ctr"/>
          <a:lstStyle>
            <a:extLst/>
          </a:lstStyle>
          <a:p>
            <a:endParaRPr lang="en-US"/>
          </a:p>
        </p:txBody>
      </p:sp>
      <p:sp>
        <p:nvSpPr>
          <p:cNvPr id="5" name="Rectangle 5"/>
          <p:cNvSpPr>
            <a:spLocks noGrp="1"/>
          </p:cNvSpPr>
          <p:nvPr>
            <p:ph type="body" sz="quarter" idx="3"/>
          </p:nvPr>
        </p:nvSpPr>
        <p:spPr>
          <a:xfrm>
            <a:off x="685800" y="4415790"/>
            <a:ext cx="5486400" cy="4183380"/>
          </a:xfrm>
          <a:prstGeom prst="rect">
            <a:avLst/>
          </a:prstGeom>
        </p:spPr>
        <p:txBody>
          <a:bodyPr vert="horz" lIns="93177" tIns="46589" rIns="93177" bIns="46589">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p:cNvSpPr>
          <p:nvPr>
            <p:ph type="ftr" sz="quarter" idx="4"/>
          </p:nvPr>
        </p:nvSpPr>
        <p:spPr>
          <a:xfrm>
            <a:off x="0" y="8829967"/>
            <a:ext cx="2971800" cy="464820"/>
          </a:xfrm>
          <a:prstGeom prst="rect">
            <a:avLst/>
          </a:prstGeom>
        </p:spPr>
        <p:txBody>
          <a:bodyPr vert="horz" lIns="93177" tIns="46589" rIns="93177" bIns="46589"/>
          <a:lstStyle>
            <a:extLst/>
          </a:lstStyle>
          <a:p>
            <a:endParaRPr lang="en-US"/>
          </a:p>
        </p:txBody>
      </p:sp>
      <p:sp>
        <p:nvSpPr>
          <p:cNvPr id="7" name="Rectangle 7"/>
          <p:cNvSpPr>
            <a:spLocks noGrp="1"/>
          </p:cNvSpPr>
          <p:nvPr>
            <p:ph type="sldNum" sz="quarter" idx="5"/>
          </p:nvPr>
        </p:nvSpPr>
        <p:spPr>
          <a:xfrm>
            <a:off x="3884613" y="8829967"/>
            <a:ext cx="2971800" cy="464820"/>
          </a:xfrm>
          <a:prstGeom prst="rect">
            <a:avLst/>
          </a:prstGeom>
        </p:spPr>
        <p:txBody>
          <a:bodyPr vert="horz" lIns="93177" tIns="46589" rIns="93177" bIns="46589"/>
          <a:lstStyle>
            <a:extLst/>
          </a:lstStyle>
          <a:p>
            <a:fld id="{B3A019F3-8596-4028-9847-CBD3A185B07A}"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pPr>
              <a:buFont typeface="Arial" pitchFamily="34" charset="0"/>
              <a:buChar char="•"/>
            </a:pPr>
            <a:r>
              <a:rPr lang="en-US" dirty="0" smtClean="0"/>
              <a:t>Good morning  and welcome to PSD’s Board of Trustees:  Building the Future: Working Together for Student Success</a:t>
            </a:r>
          </a:p>
          <a:p>
            <a:pPr>
              <a:buFont typeface="Arial" pitchFamily="34" charset="0"/>
              <a:buChar char="•"/>
            </a:pPr>
            <a:r>
              <a:rPr lang="en-US" dirty="0" smtClean="0"/>
              <a:t> I</a:t>
            </a:r>
            <a:r>
              <a:rPr lang="en-US" baseline="0" dirty="0" smtClean="0"/>
              <a:t> am excited to see some of our stakeholders represented here as we look to the future of PSD</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So today we ask you to think big and look to the</a:t>
            </a:r>
            <a:r>
              <a:rPr lang="en-CA" baseline="0" dirty="0" smtClean="0"/>
              <a:t> future… </a:t>
            </a:r>
            <a:r>
              <a:rPr lang="en-CA" baseline="0" dirty="0" err="1" smtClean="0"/>
              <a:t>Senovis</a:t>
            </a:r>
            <a:r>
              <a:rPr lang="en-CA" baseline="0" dirty="0" smtClean="0"/>
              <a:t> company in Fort McMurray said they want graduates who are problem solvers, critical thinkers, after all they don’t know what their job might be yet!  They tell us those jobs are yet to be discovered…that is our new world!</a:t>
            </a:r>
            <a:endParaRPr lang="en-CA"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what are our future directions….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r>
              <a:rPr lang="en-US" dirty="0" smtClean="0"/>
              <a:t>So as we look to the future… we</a:t>
            </a:r>
            <a:r>
              <a:rPr lang="en-US" baseline="0" dirty="0" smtClean="0"/>
              <a:t> need to remind ourselves as leaders in whatever capacity in PSD to:</a:t>
            </a:r>
          </a:p>
          <a:p>
            <a:endParaRPr lang="en-US" baseline="0" dirty="0" smtClean="0"/>
          </a:p>
          <a:p>
            <a:pPr>
              <a:buFont typeface="Arial" pitchFamily="34" charset="0"/>
              <a:buChar char="•"/>
            </a:pPr>
            <a:r>
              <a:rPr lang="en-US" baseline="0" dirty="0" smtClean="0"/>
              <a:t>Model the way…we need to affirm our shared ideal and set the example</a:t>
            </a:r>
          </a:p>
          <a:p>
            <a:pPr>
              <a:buFont typeface="Arial" pitchFamily="34" charset="0"/>
              <a:buChar char="•"/>
            </a:pPr>
            <a:r>
              <a:rPr lang="en-US" baseline="0" dirty="0" smtClean="0"/>
              <a:t>Challenge the process… we need to search for opportunities, seize the initiative, experiment, take risks</a:t>
            </a:r>
          </a:p>
          <a:p>
            <a:pPr>
              <a:buFont typeface="Arial" pitchFamily="34" charset="0"/>
              <a:buChar char="•"/>
            </a:pPr>
            <a:r>
              <a:rPr lang="en-US" baseline="0" dirty="0" smtClean="0"/>
              <a:t>Enable others to act…strengthen others, develop competence, facilitate relationships</a:t>
            </a:r>
          </a:p>
          <a:p>
            <a:pPr>
              <a:buFont typeface="Arial" pitchFamily="34" charset="0"/>
              <a:buChar char="•"/>
            </a:pPr>
            <a:r>
              <a:rPr lang="en-US" baseline="0" dirty="0" smtClean="0"/>
              <a:t>Encourage the heart…let’s not forget to celebrate the values and victories by creating a spirit of community</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r>
              <a:rPr lang="en-US" dirty="0" smtClean="0"/>
              <a:t>As above…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pPr>
              <a:buFont typeface="Arial" pitchFamily="34" charset="0"/>
              <a:buChar char="•"/>
            </a:pPr>
            <a:r>
              <a:rPr lang="en-US" dirty="0" smtClean="0"/>
              <a:t>Setting</a:t>
            </a:r>
            <a:r>
              <a:rPr lang="en-US" baseline="0" dirty="0" smtClean="0"/>
              <a:t> students up for success…ensure there are early supports for children, we creating environments where children can be risk takers and strive for excellence, </a:t>
            </a:r>
          </a:p>
          <a:p>
            <a:pPr>
              <a:buFont typeface="Arial" pitchFamily="34" charset="0"/>
              <a:buChar char="•"/>
            </a:pPr>
            <a:r>
              <a:rPr lang="en-US" baseline="0" dirty="0" smtClean="0"/>
              <a:t>Keeping students engaged…schools should be environments that enable active learning and encourage students to share their ideas and thoughts</a:t>
            </a:r>
          </a:p>
          <a:p>
            <a:pPr>
              <a:buFont typeface="Arial" pitchFamily="34" charset="0"/>
              <a:buChar char="•"/>
            </a:pPr>
            <a:r>
              <a:rPr lang="en-US" baseline="0" dirty="0" smtClean="0"/>
              <a:t>Making Learning relevant… ensure students are learning important life skills, critical thinking, conflict resolution, interpersonal communications, </a:t>
            </a:r>
            <a:r>
              <a:rPr lang="en-US" baseline="0" dirty="0" err="1" smtClean="0"/>
              <a:t>prolbem</a:t>
            </a:r>
            <a:r>
              <a:rPr lang="en-US" baseline="0" dirty="0" smtClean="0"/>
              <a:t> solving, teamwork, relationship building, learning in an every changing techno based society and more!</a:t>
            </a:r>
          </a:p>
          <a:p>
            <a:pPr>
              <a:buFont typeface="Arial" pitchFamily="34" charset="0"/>
              <a:buChar char="•"/>
            </a:pPr>
            <a:r>
              <a:rPr lang="en-US" baseline="0" dirty="0" smtClean="0"/>
              <a:t>Creating caring respectful environments….culture which reflects an sense of family/community…values are defined and all stakeholders take ownership in bringing these values to life</a:t>
            </a:r>
          </a:p>
          <a:p>
            <a:pPr>
              <a:buFont typeface="Arial" pitchFamily="34" charset="0"/>
              <a:buChar char="•"/>
            </a:pPr>
            <a:r>
              <a:rPr lang="en-US" baseline="0" dirty="0" smtClean="0"/>
              <a:t>Developing ethical citizens…our children are our future citizens, they will look after us…so let’s get it right!</a:t>
            </a:r>
          </a:p>
          <a:p>
            <a:pPr>
              <a:buFont typeface="Arial" pitchFamily="34" charset="0"/>
              <a:buChar char="•"/>
            </a:pPr>
            <a:r>
              <a:rPr lang="en-US" baseline="0" dirty="0" smtClean="0"/>
              <a:t>Developing global thinkers…technology, social media and more has shifted our paradigm…children are learning in today’s world with out borders</a:t>
            </a:r>
          </a:p>
          <a:p>
            <a:pPr>
              <a:buFont typeface="Arial" pitchFamily="34" charset="0"/>
              <a:buChar char="•"/>
            </a:pPr>
            <a:r>
              <a:rPr lang="en-US" baseline="0" dirty="0" smtClean="0"/>
              <a:t>Creative…students need to explore their own abilities and learn to think creatively…they will be more engaged!</a:t>
            </a:r>
          </a:p>
          <a:p>
            <a:pPr>
              <a:buFont typeface="Arial" pitchFamily="34" charset="0"/>
              <a:buChar char="•"/>
            </a:pPr>
            <a:r>
              <a:rPr lang="en-US" baseline="0" dirty="0" smtClean="0"/>
              <a:t>Life –long learners…kids will change careers often…technology changes daily…we must continue to learn to thrive in our new world</a:t>
            </a:r>
          </a:p>
          <a:p>
            <a:pPr>
              <a:buFont typeface="Arial" pitchFamily="34" charset="0"/>
              <a:buChar char="•"/>
            </a:pPr>
            <a:r>
              <a:rPr lang="en-US" baseline="0" dirty="0" smtClean="0"/>
              <a:t>Inspired…when we have inspired learners we have a future with out limits.  NEED A Quote!!!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kern="1200" dirty="0" smtClean="0">
                <a:solidFill>
                  <a:schemeClr val="tx1"/>
                </a:solidFill>
                <a:latin typeface="+mn-lt"/>
                <a:ea typeface="+mn-ea"/>
                <a:cs typeface="+mn-cs"/>
              </a:rPr>
              <a:t>Prompting questions to get the audience thinking and inspired before the video:</a:t>
            </a:r>
            <a:endParaRPr lang="en-US" sz="1200" kern="1200" dirty="0" smtClean="0">
              <a:solidFill>
                <a:schemeClr val="tx1"/>
              </a:solidFill>
              <a:latin typeface="+mn-lt"/>
              <a:ea typeface="+mn-ea"/>
              <a:cs typeface="+mn-cs"/>
            </a:endParaRPr>
          </a:p>
          <a:p>
            <a:pPr lvl="0">
              <a:buFont typeface="Arial" pitchFamily="34" charset="0"/>
              <a:buChar char="•"/>
            </a:pPr>
            <a:r>
              <a:rPr lang="en-CA" sz="1200" kern="1200" dirty="0" smtClean="0">
                <a:solidFill>
                  <a:schemeClr val="tx1"/>
                </a:solidFill>
                <a:latin typeface="+mn-lt"/>
                <a:ea typeface="+mn-ea"/>
                <a:cs typeface="+mn-cs"/>
              </a:rPr>
              <a:t> As a learning organization, where do we in PSD want to be in 5 years, 10 years, 20 years?</a:t>
            </a:r>
            <a:endParaRPr lang="en-US" sz="1200" kern="1200" dirty="0" smtClean="0">
              <a:solidFill>
                <a:schemeClr val="tx1"/>
              </a:solidFill>
              <a:latin typeface="+mn-lt"/>
              <a:ea typeface="+mn-ea"/>
              <a:cs typeface="+mn-cs"/>
            </a:endParaRPr>
          </a:p>
          <a:p>
            <a:pPr lvl="0">
              <a:buFont typeface="Arial" pitchFamily="34" charset="0"/>
              <a:buChar char="•"/>
            </a:pPr>
            <a:r>
              <a:rPr lang="en-CA" sz="1200" kern="1200" dirty="0" smtClean="0">
                <a:solidFill>
                  <a:schemeClr val="tx1"/>
                </a:solidFill>
                <a:latin typeface="+mn-lt"/>
                <a:ea typeface="+mn-ea"/>
                <a:cs typeface="+mn-cs"/>
              </a:rPr>
              <a:t> What does success look like and how do we get there?</a:t>
            </a:r>
            <a:endParaRPr lang="en-US" sz="1200" kern="1200" dirty="0" smtClean="0">
              <a:solidFill>
                <a:schemeClr val="tx1"/>
              </a:solidFill>
              <a:latin typeface="+mn-lt"/>
              <a:ea typeface="+mn-ea"/>
              <a:cs typeface="+mn-cs"/>
            </a:endParaRPr>
          </a:p>
          <a:p>
            <a:pPr lvl="0">
              <a:buFont typeface="Arial" pitchFamily="34" charset="0"/>
              <a:buChar char="•"/>
            </a:pPr>
            <a:r>
              <a:rPr lang="en-CA" sz="1200" kern="1200" dirty="0" smtClean="0">
                <a:solidFill>
                  <a:schemeClr val="tx1"/>
                </a:solidFill>
                <a:latin typeface="+mn-lt"/>
                <a:ea typeface="+mn-ea"/>
                <a:cs typeface="+mn-cs"/>
              </a:rPr>
              <a:t> What are our strengths and opportunities to build upon?</a:t>
            </a:r>
            <a:endParaRPr lang="en-US" sz="1200" kern="1200" dirty="0" smtClean="0">
              <a:solidFill>
                <a:schemeClr val="tx1"/>
              </a:solidFill>
              <a:latin typeface="+mn-lt"/>
              <a:ea typeface="+mn-ea"/>
              <a:cs typeface="+mn-cs"/>
            </a:endParaRPr>
          </a:p>
          <a:p>
            <a:pPr lvl="0">
              <a:buFont typeface="Arial" pitchFamily="34" charset="0"/>
              <a:buChar char="•"/>
            </a:pPr>
            <a:r>
              <a:rPr lang="en-CA" sz="1200" kern="1200" smtClean="0">
                <a:solidFill>
                  <a:schemeClr val="tx1"/>
                </a:solidFill>
                <a:latin typeface="+mn-lt"/>
                <a:ea typeface="+mn-ea"/>
                <a:cs typeface="+mn-cs"/>
              </a:rPr>
              <a:t> What </a:t>
            </a:r>
            <a:r>
              <a:rPr lang="en-CA" sz="1200" kern="1200" dirty="0" smtClean="0">
                <a:solidFill>
                  <a:schemeClr val="tx1"/>
                </a:solidFill>
                <a:latin typeface="+mn-lt"/>
                <a:ea typeface="+mn-ea"/>
                <a:cs typeface="+mn-cs"/>
              </a:rPr>
              <a:t>do we need to do differently? </a:t>
            </a:r>
            <a:endParaRPr lang="en-US" sz="1200" kern="1200" dirty="0" smtClean="0">
              <a:solidFill>
                <a:schemeClr val="tx1"/>
              </a:solidFill>
              <a:latin typeface="+mn-lt"/>
              <a:ea typeface="+mn-ea"/>
              <a:cs typeface="+mn-cs"/>
            </a:endParaRPr>
          </a:p>
          <a:p>
            <a:endParaRPr lang="en-CA"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PSD has a history</a:t>
            </a:r>
            <a:r>
              <a:rPr lang="en-US" baseline="0" dirty="0" smtClean="0"/>
              <a:t> of success,</a:t>
            </a:r>
          </a:p>
          <a:p>
            <a:pPr>
              <a:buFont typeface="Arial" pitchFamily="34" charset="0"/>
              <a:buChar char="•"/>
            </a:pPr>
            <a:r>
              <a:rPr lang="en-US" baseline="0" dirty="0" smtClean="0"/>
              <a:t>Provincial Achievement tests and Diploma exam results have been above the </a:t>
            </a:r>
            <a:r>
              <a:rPr lang="en-US" baseline="0" dirty="0" err="1" smtClean="0"/>
              <a:t>provinical</a:t>
            </a:r>
            <a:r>
              <a:rPr lang="en-US" baseline="0" dirty="0" smtClean="0"/>
              <a:t> average in acceptable category </a:t>
            </a:r>
          </a:p>
          <a:p>
            <a:pPr>
              <a:buFont typeface="Arial" pitchFamily="34" charset="0"/>
              <a:buChar char="•"/>
            </a:pPr>
            <a:r>
              <a:rPr lang="en-US" baseline="0" dirty="0" smtClean="0"/>
              <a:t>We are know for the amazing work done when working with special needs children</a:t>
            </a:r>
          </a:p>
          <a:p>
            <a:pPr>
              <a:buFont typeface="Arial" pitchFamily="34" charset="0"/>
              <a:buChar char="•"/>
            </a:pPr>
            <a:r>
              <a:rPr lang="en-US" baseline="0" dirty="0" smtClean="0"/>
              <a:t>We talk about excellence</a:t>
            </a:r>
          </a:p>
          <a:p>
            <a:pPr>
              <a:buFont typeface="Arial" pitchFamily="34" charset="0"/>
              <a:buChar char="•"/>
            </a:pPr>
            <a:r>
              <a:rPr lang="en-US" baseline="0" dirty="0" smtClean="0"/>
              <a:t>Our foundation is strong as we look to the future</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pPr>
              <a:buFont typeface="Arial" pitchFamily="34" charset="0"/>
              <a:buChar char="•"/>
            </a:pPr>
            <a:r>
              <a:rPr lang="en-US" dirty="0" smtClean="0"/>
              <a:t>When I began</a:t>
            </a:r>
            <a:r>
              <a:rPr lang="en-US" baseline="0" dirty="0" smtClean="0"/>
              <a:t> my tenure as Superintendent here in PSD…we talked about PSD being a learning organization.   After all our vision is that </a:t>
            </a:r>
            <a:r>
              <a:rPr lang="en-US" baseline="0" dirty="0" err="1" smtClean="0"/>
              <a:t>PSd</a:t>
            </a:r>
            <a:r>
              <a:rPr lang="en-US" baseline="0" dirty="0" smtClean="0"/>
              <a:t> is a learning organization dedicated to the development of children</a:t>
            </a:r>
          </a:p>
          <a:p>
            <a:pPr>
              <a:buFont typeface="Arial" pitchFamily="34" charset="0"/>
              <a:buChar char="•"/>
            </a:pPr>
            <a:r>
              <a:rPr lang="en-US" baseline="0" dirty="0" smtClean="0"/>
              <a:t>We talked about the importance of us modeling this… no matter the age position we are always learning and improving PSD</a:t>
            </a:r>
          </a:p>
          <a:p>
            <a:pPr>
              <a:buFont typeface="Arial" pitchFamily="34" charset="0"/>
              <a:buChar char="•"/>
            </a:pPr>
            <a:r>
              <a:rPr lang="en-US" baseline="0" dirty="0" smtClean="0"/>
              <a:t>In Parkland we talk about enduring success for all…every child has the right to be successful.  All students can experience success in our education system</a:t>
            </a:r>
          </a:p>
          <a:p>
            <a:pPr>
              <a:buFont typeface="Arial" pitchFamily="34" charset="0"/>
              <a:buChar char="•"/>
            </a:pPr>
            <a:r>
              <a:rPr lang="en-US" baseline="0" dirty="0" smtClean="0"/>
              <a:t>We have been talking about the core values of PSD.  What drives us?</a:t>
            </a:r>
          </a:p>
          <a:p>
            <a:pPr lvl="1">
              <a:buFont typeface="Arial" pitchFamily="34" charset="0"/>
              <a:buChar char="•"/>
            </a:pPr>
            <a:r>
              <a:rPr lang="en-US" baseline="0" dirty="0" smtClean="0"/>
              <a:t>Trust…building our organization on trust, with one another, our community, our partners and our provincial leaders</a:t>
            </a:r>
          </a:p>
          <a:p>
            <a:pPr lvl="1">
              <a:buFont typeface="Arial" pitchFamily="34" charset="0"/>
              <a:buChar char="•"/>
            </a:pPr>
            <a:r>
              <a:rPr lang="en-US" baseline="0" dirty="0" smtClean="0"/>
              <a:t>Respect…creating environments where we respect one another, where all students feel that they belong</a:t>
            </a:r>
          </a:p>
          <a:p>
            <a:pPr lvl="1">
              <a:buFont typeface="Arial" pitchFamily="34" charset="0"/>
              <a:buChar char="•"/>
            </a:pPr>
            <a:r>
              <a:rPr lang="en-US" baseline="0" dirty="0" smtClean="0"/>
              <a:t>Integrity…being honest, truthful and accurate in all we do</a:t>
            </a:r>
          </a:p>
          <a:p>
            <a:pPr lvl="1">
              <a:buFont typeface="Arial" pitchFamily="34" charset="0"/>
              <a:buChar char="•"/>
            </a:pPr>
            <a:r>
              <a:rPr lang="en-US" baseline="0" dirty="0" smtClean="0"/>
              <a:t>Fairness…free from biases injustice</a:t>
            </a:r>
          </a:p>
          <a:p>
            <a:pPr lvl="1">
              <a:buFont typeface="Arial" pitchFamily="34" charset="0"/>
              <a:buChar char="•"/>
            </a:pPr>
            <a:r>
              <a:rPr lang="en-US" baseline="0" dirty="0" smtClean="0"/>
              <a:t>Inclusiveness…we welcome all into PSD </a:t>
            </a:r>
          </a:p>
          <a:p>
            <a:pPr lvl="1">
              <a:buFont typeface="Arial" pitchFamily="34" charset="0"/>
              <a:buChar char="•"/>
            </a:pPr>
            <a:r>
              <a:rPr lang="en-US" baseline="0" dirty="0" err="1" smtClean="0"/>
              <a:t>Accessibiltiy</a:t>
            </a:r>
            <a:r>
              <a:rPr lang="en-US" baseline="0" dirty="0" smtClean="0"/>
              <a:t>…we are easily accessible to our public and staff</a:t>
            </a:r>
          </a:p>
          <a:p>
            <a:pPr lvl="1">
              <a:buFont typeface="Arial" pitchFamily="34" charset="0"/>
              <a:buChar char="•"/>
            </a:pPr>
            <a:r>
              <a:rPr lang="en-US" baseline="0" dirty="0" smtClean="0"/>
              <a:t>Transparency in communication…we share our work and vision</a:t>
            </a:r>
          </a:p>
          <a:p>
            <a:pPr lvl="1">
              <a:buFont typeface="Arial" pitchFamily="34" charset="0"/>
              <a:buChar char="•"/>
            </a:pPr>
            <a:endParaRPr lang="en-US" baseline="0" dirty="0" smtClean="0"/>
          </a:p>
          <a:p>
            <a:pPr lvl="1">
              <a:buFont typeface="Arial" pitchFamily="34" charset="0"/>
              <a:buChar char="•"/>
            </a:pPr>
            <a:r>
              <a:rPr lang="en-US" baseline="0" dirty="0" smtClean="0"/>
              <a:t>Our work is first and foremost about our children…providing unique and wonderful educational experiences for our children is key to our future</a:t>
            </a:r>
          </a:p>
          <a:p>
            <a:pPr lvl="1">
              <a:buFont typeface="Arial" pitchFamily="34" charset="0"/>
              <a:buChar char="•"/>
            </a:pPr>
            <a:r>
              <a:rPr lang="en-US" baseline="0" dirty="0" smtClean="0"/>
              <a:t>Safe and respectful environments…a warm welcoming place for all, young and old.  A place where students feel secure and comfortable so they can focus on learning</a:t>
            </a:r>
          </a:p>
          <a:p>
            <a:pPr lvl="1">
              <a:buFont typeface="Arial" pitchFamily="34" charset="0"/>
              <a:buNone/>
            </a:pPr>
            <a:endParaRPr lang="en-US" baseline="0" dirty="0" smtClean="0"/>
          </a:p>
          <a:p>
            <a:pPr lvl="1">
              <a:buFont typeface="Arial" pitchFamily="34" charset="0"/>
              <a:buChar char="•"/>
            </a:pPr>
            <a:endParaRPr lang="en-US" baseline="0" dirty="0" smtClean="0"/>
          </a:p>
          <a:p>
            <a:pPr lvl="1">
              <a:buFont typeface="Arial" pitchFamily="34" charset="0"/>
              <a:buChar char="•"/>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CA" dirty="0" smtClean="0"/>
              <a:t>So</a:t>
            </a:r>
            <a:r>
              <a:rPr lang="en-CA" baseline="0" dirty="0" smtClean="0"/>
              <a:t> we have a good foundation … where are we today?</a:t>
            </a:r>
          </a:p>
          <a:p>
            <a:pPr>
              <a:buFont typeface="Arial" pitchFamily="34" charset="0"/>
              <a:buChar char="•"/>
            </a:pPr>
            <a:r>
              <a:rPr lang="en-CA" baseline="0" dirty="0" smtClean="0"/>
              <a:t>Last year as a new superintendent it was about doing environmental scans and really seeing where we are what we need to do</a:t>
            </a:r>
            <a:endParaRPr lang="en-CA"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r>
              <a:rPr lang="en-US" dirty="0" smtClean="0"/>
              <a:t>So</a:t>
            </a:r>
            <a:r>
              <a:rPr lang="en-US" baseline="0" dirty="0" smtClean="0"/>
              <a:t> today:</a:t>
            </a:r>
          </a:p>
          <a:p>
            <a:endParaRPr lang="en-US" baseline="0" dirty="0" smtClean="0"/>
          </a:p>
          <a:p>
            <a:pPr>
              <a:buFont typeface="Arial" pitchFamily="34" charset="0"/>
              <a:buChar char="•"/>
            </a:pPr>
            <a:r>
              <a:rPr lang="en-US" baseline="0" dirty="0" smtClean="0"/>
              <a:t>Our trustees and senior executive focused on building community…connecting with all stakeholders</a:t>
            </a:r>
          </a:p>
          <a:p>
            <a:pPr>
              <a:buFont typeface="Arial" pitchFamily="34" charset="0"/>
              <a:buChar char="•"/>
            </a:pPr>
            <a:r>
              <a:rPr lang="en-US" baseline="0" dirty="0" smtClean="0"/>
              <a:t>We focused on developing strong relationships with our municipal partners, staff, government</a:t>
            </a:r>
          </a:p>
          <a:p>
            <a:pPr>
              <a:buFont typeface="Arial" pitchFamily="34" charset="0"/>
              <a:buChar char="•"/>
            </a:pPr>
            <a:r>
              <a:rPr lang="en-US" baseline="0" dirty="0" smtClean="0"/>
              <a:t>We focused on engaging our staff, communities…much of this work was done through our system review</a:t>
            </a:r>
          </a:p>
          <a:p>
            <a:pPr>
              <a:buFont typeface="Arial" pitchFamily="34" charset="0"/>
              <a:buChar char="•"/>
            </a:pPr>
            <a:r>
              <a:rPr lang="en-US" baseline="0" dirty="0" smtClean="0"/>
              <a:t>We have focused on shared leadership…we have talented people…so why not build their capacity and commit to their growth</a:t>
            </a:r>
          </a:p>
          <a:p>
            <a:pPr>
              <a:buFont typeface="Arial" pitchFamily="34" charset="0"/>
              <a:buChar char="•"/>
            </a:pPr>
            <a:r>
              <a:rPr lang="en-US" baseline="0" dirty="0" smtClean="0"/>
              <a:t>Communication…make sure our story is told</a:t>
            </a:r>
          </a:p>
          <a:p>
            <a:pPr>
              <a:buFont typeface="Arial" pitchFamily="34" charset="0"/>
              <a:buChar char="•"/>
            </a:pPr>
            <a:r>
              <a:rPr lang="en-US" baseline="0" dirty="0" smtClean="0"/>
              <a:t>Student achievement…always our focus why we are here…our children, our future.  </a:t>
            </a:r>
          </a:p>
          <a:p>
            <a:pPr>
              <a:buFont typeface="Arial" pitchFamily="34" charset="0"/>
              <a:buChar char="•"/>
            </a:pPr>
            <a:r>
              <a:rPr lang="en-US" baseline="0" dirty="0" smtClean="0"/>
              <a:t>We began to look to the future…where do we want to be, how can we support our learners in the 21</a:t>
            </a:r>
            <a:r>
              <a:rPr lang="en-US" baseline="30000" dirty="0" smtClean="0"/>
              <a:t>st</a:t>
            </a:r>
            <a:r>
              <a:rPr lang="en-US" baseline="0" dirty="0" smtClean="0"/>
              <a:t> century…how can we be innovative</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Collaboration</a:t>
            </a:r>
            <a:r>
              <a:rPr lang="en-US" baseline="0" dirty="0" smtClean="0"/>
              <a:t> has become a huge part of our world in PSD this last year…</a:t>
            </a:r>
          </a:p>
          <a:p>
            <a:pPr>
              <a:buFont typeface="Arial" pitchFamily="34" charset="0"/>
              <a:buChar char="•"/>
            </a:pPr>
            <a:r>
              <a:rPr lang="en-US" baseline="0" dirty="0" smtClean="0"/>
              <a:t>We need to listen, engage and work together to provide service to our children, the future, the world</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Transparency…</a:t>
            </a:r>
          </a:p>
          <a:p>
            <a:endParaRPr lang="en-US" dirty="0" smtClean="0"/>
          </a:p>
          <a:p>
            <a:pPr>
              <a:buFont typeface="Arial" pitchFamily="34" charset="0"/>
              <a:buChar char="•"/>
            </a:pPr>
            <a:r>
              <a:rPr lang="en-US" dirty="0" smtClean="0"/>
              <a:t>This has</a:t>
            </a:r>
            <a:r>
              <a:rPr lang="en-US" baseline="0" dirty="0" smtClean="0"/>
              <a:t> been a focus for PSD this last year,</a:t>
            </a:r>
          </a:p>
          <a:p>
            <a:pPr>
              <a:buFont typeface="Arial" pitchFamily="34" charset="0"/>
              <a:buChar char="•"/>
            </a:pPr>
            <a:r>
              <a:rPr lang="en-US" baseline="0" dirty="0" smtClean="0"/>
              <a:t>Our board of trustees and senior ex want our story told, want our stakeholders, our staff to understand</a:t>
            </a:r>
          </a:p>
          <a:p>
            <a:pPr>
              <a:buFont typeface="Arial" pitchFamily="34" charset="0"/>
              <a:buChar char="•"/>
            </a:pPr>
            <a:r>
              <a:rPr lang="en-US" baseline="0" dirty="0" smtClean="0"/>
              <a:t>To do this we must share the how and why and ask for advice along the way.</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It is so much about team work.  There is no I in team as Henry</a:t>
            </a:r>
            <a:r>
              <a:rPr lang="en-US" baseline="0" dirty="0" smtClean="0"/>
              <a:t> Ford said.</a:t>
            </a:r>
          </a:p>
          <a:p>
            <a:pPr>
              <a:buFont typeface="Arial" pitchFamily="34" charset="0"/>
              <a:buChar char="•"/>
            </a:pPr>
            <a:r>
              <a:rPr lang="en-US" baseline="0" dirty="0" smtClean="0"/>
              <a:t>As we build community we develop team to create our preferred future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Innovation</a:t>
            </a:r>
          </a:p>
          <a:p>
            <a:endParaRPr lang="en-US" dirty="0" smtClean="0"/>
          </a:p>
          <a:p>
            <a:pPr>
              <a:buFont typeface="Arial" pitchFamily="34" charset="0"/>
              <a:buChar char="•"/>
            </a:pPr>
            <a:r>
              <a:rPr lang="en-US" dirty="0" smtClean="0"/>
              <a:t>In</a:t>
            </a:r>
            <a:r>
              <a:rPr lang="en-US" baseline="0" dirty="0" smtClean="0"/>
              <a:t> PSD today…we have begun talking more and more about innovation and supporting our children</a:t>
            </a:r>
          </a:p>
          <a:p>
            <a:pPr>
              <a:buFont typeface="Arial" pitchFamily="34" charset="0"/>
              <a:buChar char="•"/>
            </a:pPr>
            <a:r>
              <a:rPr lang="en-US" baseline="0" dirty="0" smtClean="0"/>
              <a:t>We are focused on using technology to enhance learning, on AB Ed framework…being ethical citizens, engaged learners with an entrepreneurial spirit</a:t>
            </a:r>
          </a:p>
          <a:p>
            <a:pPr>
              <a:buFont typeface="Arial" pitchFamily="34" charset="0"/>
              <a:buChar char="•"/>
            </a:pPr>
            <a:endParaRPr lang="en-US" dirty="0" smtClean="0"/>
          </a:p>
          <a:p>
            <a:endParaRPr lang="en-US" dirty="0" smtClean="0"/>
          </a:p>
          <a:p>
            <a:pPr>
              <a:buFont typeface="Arial" pitchFamily="34" charset="0"/>
              <a:buChar cha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9" name="Rectangle 10"/>
          <p:cNvSpPr/>
          <p:nvPr userDrawn="1"/>
        </p:nvSpPr>
        <p:spPr>
          <a:xfrm>
            <a:off x="0" y="3505200"/>
            <a:ext cx="9144000" cy="1143000"/>
          </a:xfrm>
          <a:prstGeom prst="rect">
            <a:avLst/>
          </a:prstGeom>
          <a:solidFill>
            <a:srgbClr val="492F92"/>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3" name="Rectangle 3"/>
          <p:cNvSpPr>
            <a:spLocks noGrp="1"/>
          </p:cNvSpPr>
          <p:nvPr>
            <p:ph type="subTitle" idx="1" hasCustomPrompt="1"/>
          </p:nvPr>
        </p:nvSpPr>
        <p:spPr>
          <a:xfrm>
            <a:off x="228600" y="4706112"/>
            <a:ext cx="6934200" cy="228600"/>
          </a:xfrm>
          <a:solidFill>
            <a:schemeClr val="bg1"/>
          </a:solidFill>
        </p:spPr>
        <p:txBody>
          <a:bodyPr/>
          <a:lstStyle>
            <a:lvl1pPr marL="0" indent="0" algn="l">
              <a:buNone/>
              <a:defRPr sz="1100" b="1">
                <a:solidFill>
                  <a:schemeClr val="accent4">
                    <a:shade val="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dirty="0" smtClean="0"/>
              <a:t>Click to add author information</a:t>
            </a:r>
            <a:endParaRPr lang="en-US" dirty="0"/>
          </a:p>
        </p:txBody>
      </p:sp>
      <p:sp>
        <p:nvSpPr>
          <p:cNvPr id="15" name="Rectangle 15"/>
          <p:cNvSpPr>
            <a:spLocks noGrp="1"/>
          </p:cNvSpPr>
          <p:nvPr>
            <p:ph type="sldNum" sz="quarter" idx="11"/>
          </p:nvPr>
        </p:nvSpPr>
        <p:spPr>
          <a:xfrm>
            <a:off x="6477000" y="6477000"/>
            <a:ext cx="1021080" cy="304800"/>
          </a:xfrm>
        </p:spPr>
        <p:txBody>
          <a:bodyPr anchor="ctr"/>
          <a:lstStyle>
            <a:extLst/>
          </a:lstStyle>
          <a:p>
            <a:pPr algn="r"/>
            <a:fld id="{256D3EEF-DE4E-429D-8EC4-DDC531AFF587}" type="slidenum">
              <a:rPr lang="en-US" sz="1000" smtClean="0"/>
              <a:pPr algn="r"/>
              <a:t>‹#›</a:t>
            </a:fld>
            <a:endParaRPr lang="en-US" dirty="0"/>
          </a:p>
        </p:txBody>
      </p:sp>
      <p:sp>
        <p:nvSpPr>
          <p:cNvPr id="16" name="Rectangle 16"/>
          <p:cNvSpPr>
            <a:spLocks noGrp="1"/>
          </p:cNvSpPr>
          <p:nvPr>
            <p:ph type="ftr" sz="quarter" idx="12"/>
          </p:nvPr>
        </p:nvSpPr>
        <p:spPr/>
        <p:txBody>
          <a:bodyPr/>
          <a:lstStyle>
            <a:extLst/>
          </a:lstStyle>
          <a:p>
            <a:endParaRPr lang="en-US" dirty="0"/>
          </a:p>
        </p:txBody>
      </p:sp>
      <p:sp>
        <p:nvSpPr>
          <p:cNvPr id="8" name="Rectangle 10"/>
          <p:cNvSpPr/>
          <p:nvPr userDrawn="1"/>
        </p:nvSpPr>
        <p:spPr>
          <a:xfrm>
            <a:off x="0" y="0"/>
            <a:ext cx="9144000" cy="4038600"/>
          </a:xfrm>
          <a:prstGeom prst="rect">
            <a:avLst/>
          </a:prstGeom>
          <a:solidFill>
            <a:srgbClr val="ABCA37"/>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10" name="Date Placeholder 9"/>
          <p:cNvSpPr>
            <a:spLocks noGrp="1"/>
          </p:cNvSpPr>
          <p:nvPr>
            <p:ph type="dt" sz="half" idx="10"/>
          </p:nvPr>
        </p:nvSpPr>
        <p:spPr>
          <a:xfrm>
            <a:off x="228600" y="6477000"/>
            <a:ext cx="1600200" cy="304800"/>
          </a:xfrm>
        </p:spPr>
        <p:txBody>
          <a:bodyPr anchor="ctr"/>
          <a:lstStyle>
            <a:lvl1pPr algn="l">
              <a:defRPr>
                <a:solidFill>
                  <a:srgbClr val="A0A0A0"/>
                </a:solidFill>
              </a:defRPr>
            </a:lvl1pPr>
            <a:extLst/>
          </a:lstStyle>
          <a:p>
            <a:fld id="{5A8D346D-A53F-433C-9D37-45A337EA482C}" type="datetime1">
              <a:rPr lang="en-US" smtClean="0"/>
              <a:pPr/>
              <a:t>3/13/2012</a:t>
            </a:fld>
            <a:endParaRPr lang="en-US" dirty="0"/>
          </a:p>
        </p:txBody>
      </p:sp>
      <p:sp>
        <p:nvSpPr>
          <p:cNvPr id="12" name="Rectangle 11"/>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Up">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extLst/>
          </a:lstStyle>
          <a:p>
            <a:r>
              <a:rPr lang="en-US" smtClean="0"/>
              <a:t>Click to edit Master title style</a:t>
            </a:r>
            <a:endParaRPr lang="en-US"/>
          </a:p>
        </p:txBody>
      </p:sp>
      <p:sp>
        <p:nvSpPr>
          <p:cNvPr id="16"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17" name="Rectangle 11"/>
          <p:cNvSpPr>
            <a:spLocks noGrp="1"/>
          </p:cNvSpPr>
          <p:nvPr>
            <p:ph sz="quarter" idx="15"/>
          </p:nvPr>
        </p:nvSpPr>
        <p:spPr>
          <a:xfrm>
            <a:off x="304800" y="609600"/>
            <a:ext cx="3962400"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8"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20" name="Rectangle 11"/>
          <p:cNvSpPr>
            <a:spLocks noGrp="1"/>
          </p:cNvSpPr>
          <p:nvPr>
            <p:ph sz="quarter" idx="17"/>
          </p:nvPr>
        </p:nvSpPr>
        <p:spPr>
          <a:xfrm>
            <a:off x="3017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Rectangle 8"/>
          <p:cNvSpPr>
            <a:spLocks noGrp="1"/>
          </p:cNvSpPr>
          <p:nvPr>
            <p:ph type="body" sz="quarter" idx="18" hasCustomPrompt="1"/>
          </p:nvPr>
        </p:nvSpPr>
        <p:spPr>
          <a:xfrm>
            <a:off x="44196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24" name="Rectangle 11"/>
          <p:cNvSpPr>
            <a:spLocks noGrp="1"/>
          </p:cNvSpPr>
          <p:nvPr>
            <p:ph sz="quarter" idx="19"/>
          </p:nvPr>
        </p:nvSpPr>
        <p:spPr>
          <a:xfrm>
            <a:off x="4419600" y="609600"/>
            <a:ext cx="3962400"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Rectangle 8"/>
          <p:cNvSpPr>
            <a:spLocks noGrp="1"/>
          </p:cNvSpPr>
          <p:nvPr>
            <p:ph type="body" sz="quarter" idx="20" hasCustomPrompt="1"/>
          </p:nvPr>
        </p:nvSpPr>
        <p:spPr>
          <a:xfrm>
            <a:off x="4416552" y="3319272"/>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26" name="Rectangle 11"/>
          <p:cNvSpPr>
            <a:spLocks noGrp="1"/>
          </p:cNvSpPr>
          <p:nvPr>
            <p:ph sz="quarter" idx="21"/>
          </p:nvPr>
        </p:nvSpPr>
        <p:spPr>
          <a:xfrm>
            <a:off x="44165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3" name="Rectangle 23"/>
          <p:cNvSpPr>
            <a:spLocks noGrp="1"/>
          </p:cNvSpPr>
          <p:nvPr>
            <p:ph type="dt" sz="half" idx="22"/>
          </p:nvPr>
        </p:nvSpPr>
        <p:spPr/>
        <p:txBody>
          <a:bodyPr/>
          <a:lstStyle>
            <a:extLst/>
          </a:lstStyle>
          <a:p>
            <a:pPr algn="r"/>
            <a:fld id="{CBEC585F-C108-48D6-9331-6628A0FBB73B}" type="datetime1">
              <a:rPr lang="en-US" smtClean="0"/>
              <a:pPr algn="r"/>
              <a:t>3/13/2012</a:t>
            </a:fld>
            <a:endParaRPr lang="en-US"/>
          </a:p>
        </p:txBody>
      </p:sp>
      <p:sp>
        <p:nvSpPr>
          <p:cNvPr id="27" name="Rectangle 27"/>
          <p:cNvSpPr>
            <a:spLocks noGrp="1"/>
          </p:cNvSpPr>
          <p:nvPr>
            <p:ph type="sldNum" sz="quarter" idx="23"/>
          </p:nvPr>
        </p:nvSpPr>
        <p:spPr/>
        <p:txBody>
          <a:bodyPr/>
          <a:lstStyle>
            <a:extLst/>
          </a:lstStyle>
          <a:p>
            <a:pPr algn="r"/>
            <a:fld id="{256D3EEF-DE4E-429D-8EC4-DDC531AFF587}" type="slidenum">
              <a:rPr lang="en-US" sz="1000" smtClean="0"/>
              <a:pPr algn="r"/>
              <a:t>‹#›</a:t>
            </a:fld>
            <a:endParaRPr lang="en-US"/>
          </a:p>
        </p:txBody>
      </p:sp>
      <p:sp>
        <p:nvSpPr>
          <p:cNvPr id="28" name="Rectangle 28"/>
          <p:cNvSpPr>
            <a:spLocks noGrp="1"/>
          </p:cNvSpPr>
          <p:nvPr>
            <p:ph type="ftr" sz="quarter" idx="24"/>
          </p:nvPr>
        </p:nvSpPr>
        <p:spPr/>
        <p:txBody>
          <a:bodyPr/>
          <a:lstStyle>
            <a:extLst/>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Up: 1 Left, 3 Right">
    <p:spTree>
      <p:nvGrpSpPr>
        <p:cNvPr id="1" name=""/>
        <p:cNvGrpSpPr/>
        <p:nvPr/>
      </p:nvGrpSpPr>
      <p:grpSpPr>
        <a:xfrm>
          <a:off x="0" y="0"/>
          <a:ext cx="0" cy="0"/>
          <a:chOff x="0" y="0"/>
          <a:chExt cx="0" cy="0"/>
        </a:xfrm>
      </p:grpSpPr>
      <p:sp>
        <p:nvSpPr>
          <p:cNvPr id="4" name="Rectangle 2"/>
          <p:cNvSpPr>
            <a:spLocks noGrp="1"/>
          </p:cNvSpPr>
          <p:nvPr>
            <p:ph type="title"/>
          </p:nvPr>
        </p:nvSpPr>
        <p:spPr/>
        <p:txBody>
          <a:bodyPr/>
          <a:lstStyle>
            <a:extLst/>
          </a:lstStyle>
          <a:p>
            <a:r>
              <a:rPr lang="en-US" smtClean="0"/>
              <a:t>Click to edit Master title style</a:t>
            </a:r>
            <a:endParaRPr lang="en-US"/>
          </a:p>
        </p:txBody>
      </p:sp>
      <p:sp>
        <p:nvSpPr>
          <p:cNvPr id="10" name="Rectangle 8"/>
          <p:cNvSpPr>
            <a:spLocks noGrp="1"/>
          </p:cNvSpPr>
          <p:nvPr>
            <p:ph type="body" sz="quarter" idx="14" hasCustomPrompt="1"/>
          </p:nvPr>
        </p:nvSpPr>
        <p:spPr>
          <a:xfrm>
            <a:off x="44196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8" name="Rectangle 11"/>
          <p:cNvSpPr>
            <a:spLocks noGrp="1"/>
          </p:cNvSpPr>
          <p:nvPr>
            <p:ph sz="quarter" idx="16"/>
          </p:nvPr>
        </p:nvSpPr>
        <p:spPr>
          <a:xfrm>
            <a:off x="4419600" y="609600"/>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20" name="Rectangle 11"/>
          <p:cNvSpPr>
            <a:spLocks noGrp="1"/>
          </p:cNvSpPr>
          <p:nvPr>
            <p:ph sz="quarter" idx="15"/>
          </p:nvPr>
        </p:nvSpPr>
        <p:spPr>
          <a:xfrm>
            <a:off x="304800" y="609600"/>
            <a:ext cx="39624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Rectangle 8"/>
          <p:cNvSpPr>
            <a:spLocks noGrp="1"/>
          </p:cNvSpPr>
          <p:nvPr>
            <p:ph type="body" sz="quarter" idx="17" hasCustomPrompt="1"/>
          </p:nvPr>
        </p:nvSpPr>
        <p:spPr>
          <a:xfrm>
            <a:off x="4416552" y="234086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3" name="Rectangle 11"/>
          <p:cNvSpPr>
            <a:spLocks noGrp="1"/>
          </p:cNvSpPr>
          <p:nvPr>
            <p:ph sz="quarter" idx="18"/>
          </p:nvPr>
        </p:nvSpPr>
        <p:spPr>
          <a:xfrm>
            <a:off x="4416552" y="256946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Rectangle 8"/>
          <p:cNvSpPr>
            <a:spLocks noGrp="1"/>
          </p:cNvSpPr>
          <p:nvPr>
            <p:ph type="body" sz="quarter" idx="19" hasCustomPrompt="1"/>
          </p:nvPr>
        </p:nvSpPr>
        <p:spPr>
          <a:xfrm>
            <a:off x="4419600" y="429158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5" name="Rectangle 11"/>
          <p:cNvSpPr>
            <a:spLocks noGrp="1"/>
          </p:cNvSpPr>
          <p:nvPr>
            <p:ph sz="quarter" idx="20"/>
          </p:nvPr>
        </p:nvSpPr>
        <p:spPr>
          <a:xfrm>
            <a:off x="4419600" y="452018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7"/>
          <p:cNvSpPr>
            <a:spLocks noGrp="1"/>
          </p:cNvSpPr>
          <p:nvPr>
            <p:ph type="dt" sz="half" idx="21"/>
          </p:nvPr>
        </p:nvSpPr>
        <p:spPr/>
        <p:txBody>
          <a:bodyPr/>
          <a:lstStyle>
            <a:extLst/>
          </a:lstStyle>
          <a:p>
            <a:pPr algn="r"/>
            <a:fld id="{7293A964-5F5E-47DC-ABD9-08A6A9FFD04F}" type="datetime1">
              <a:rPr lang="en-US" smtClean="0"/>
              <a:pPr algn="r"/>
              <a:t>3/13/2012</a:t>
            </a:fld>
            <a:endParaRPr lang="en-US"/>
          </a:p>
        </p:txBody>
      </p:sp>
      <p:sp>
        <p:nvSpPr>
          <p:cNvPr id="18" name="Rectangle 18"/>
          <p:cNvSpPr>
            <a:spLocks noGrp="1"/>
          </p:cNvSpPr>
          <p:nvPr>
            <p:ph type="sldNum" sz="quarter" idx="22"/>
          </p:nvPr>
        </p:nvSpPr>
        <p:spPr/>
        <p:txBody>
          <a:bodyPr/>
          <a:lstStyle>
            <a:extLst/>
          </a:lstStyle>
          <a:p>
            <a:pPr algn="r"/>
            <a:fld id="{256D3EEF-DE4E-429D-8EC4-DDC531AFF587}" type="slidenum">
              <a:rPr lang="en-US" sz="1000" smtClean="0"/>
              <a:pPr algn="r"/>
              <a:t>‹#›</a:t>
            </a:fld>
            <a:endParaRPr lang="en-US"/>
          </a:p>
        </p:txBody>
      </p:sp>
      <p:sp>
        <p:nvSpPr>
          <p:cNvPr id="21" name="Rectangle 21"/>
          <p:cNvSpPr>
            <a:spLocks noGrp="1"/>
          </p:cNvSpPr>
          <p:nvPr>
            <p:ph type="ftr" sz="quarter" idx="23"/>
          </p:nvPr>
        </p:nvSpPr>
        <p:spPr/>
        <p:txBody>
          <a:bodyPr/>
          <a:lstStyle>
            <a:extLst/>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Up: 3 Left, 1 Right">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r>
              <a:rPr lang="en-US" smtClean="0"/>
              <a:t>Click to edit Master title style</a:t>
            </a:r>
            <a:endParaRPr lang="en-US"/>
          </a:p>
        </p:txBody>
      </p:sp>
      <p:sp>
        <p:nvSpPr>
          <p:cNvPr id="18" name="Rectangle 8"/>
          <p:cNvSpPr>
            <a:spLocks noGrp="1"/>
          </p:cNvSpPr>
          <p:nvPr>
            <p:ph type="body" sz="quarter" idx="13" hasCustomPrompt="1"/>
          </p:nvPr>
        </p:nvSpPr>
        <p:spPr>
          <a:xfrm>
            <a:off x="4416552" y="381000"/>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21" name="Rectangle 11"/>
          <p:cNvSpPr>
            <a:spLocks noGrp="1"/>
          </p:cNvSpPr>
          <p:nvPr>
            <p:ph sz="quarter" idx="15"/>
          </p:nvPr>
        </p:nvSpPr>
        <p:spPr>
          <a:xfrm>
            <a:off x="4416552" y="609600"/>
            <a:ext cx="39624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Rectangle 8"/>
          <p:cNvSpPr>
            <a:spLocks noGrp="1"/>
          </p:cNvSpPr>
          <p:nvPr>
            <p:ph type="body" sz="quarter" idx="14" hasCustomPrompt="1"/>
          </p:nvPr>
        </p:nvSpPr>
        <p:spPr>
          <a:xfrm>
            <a:off x="3048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0" name="Rectangle 11"/>
          <p:cNvSpPr>
            <a:spLocks noGrp="1"/>
          </p:cNvSpPr>
          <p:nvPr>
            <p:ph sz="quarter" idx="16"/>
          </p:nvPr>
        </p:nvSpPr>
        <p:spPr>
          <a:xfrm>
            <a:off x="304800" y="609600"/>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Rectangle 8"/>
          <p:cNvSpPr>
            <a:spLocks noGrp="1"/>
          </p:cNvSpPr>
          <p:nvPr>
            <p:ph type="body" sz="quarter" idx="17" hasCustomPrompt="1"/>
          </p:nvPr>
        </p:nvSpPr>
        <p:spPr>
          <a:xfrm>
            <a:off x="301752" y="234086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4" name="Rectangle 11"/>
          <p:cNvSpPr>
            <a:spLocks noGrp="1"/>
          </p:cNvSpPr>
          <p:nvPr>
            <p:ph sz="quarter" idx="18"/>
          </p:nvPr>
        </p:nvSpPr>
        <p:spPr>
          <a:xfrm>
            <a:off x="301752" y="256946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Rectangle 8"/>
          <p:cNvSpPr>
            <a:spLocks noGrp="1"/>
          </p:cNvSpPr>
          <p:nvPr>
            <p:ph type="body" sz="quarter" idx="19" hasCustomPrompt="1"/>
          </p:nvPr>
        </p:nvSpPr>
        <p:spPr>
          <a:xfrm>
            <a:off x="304800" y="429158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6" name="Rectangle 11"/>
          <p:cNvSpPr>
            <a:spLocks noGrp="1"/>
          </p:cNvSpPr>
          <p:nvPr>
            <p:ph sz="quarter" idx="20"/>
          </p:nvPr>
        </p:nvSpPr>
        <p:spPr>
          <a:xfrm>
            <a:off x="304800" y="452018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7"/>
          <p:cNvSpPr>
            <a:spLocks noGrp="1"/>
          </p:cNvSpPr>
          <p:nvPr>
            <p:ph type="dt" sz="half" idx="21"/>
          </p:nvPr>
        </p:nvSpPr>
        <p:spPr/>
        <p:txBody>
          <a:bodyPr/>
          <a:lstStyle>
            <a:extLst/>
          </a:lstStyle>
          <a:p>
            <a:pPr algn="r"/>
            <a:fld id="{968C9C2A-D3B8-4543-8A47-F59C20C16D9A}" type="datetime1">
              <a:rPr lang="en-US" smtClean="0"/>
              <a:pPr algn="r"/>
              <a:t>3/13/2012</a:t>
            </a:fld>
            <a:endParaRPr lang="en-US" dirty="0"/>
          </a:p>
        </p:txBody>
      </p:sp>
      <p:sp>
        <p:nvSpPr>
          <p:cNvPr id="19" name="Rectangle 19"/>
          <p:cNvSpPr>
            <a:spLocks noGrp="1"/>
          </p:cNvSpPr>
          <p:nvPr>
            <p:ph type="sldNum" sz="quarter" idx="22"/>
          </p:nvPr>
        </p:nvSpPr>
        <p:spPr/>
        <p:txBody>
          <a:bodyPr/>
          <a:lstStyle>
            <a:extLst/>
          </a:lstStyle>
          <a:p>
            <a:pPr algn="r"/>
            <a:fld id="{256D3EEF-DE4E-429D-8EC4-DDC531AFF587}" type="slidenum">
              <a:rPr lang="en-US" sz="1000" smtClean="0"/>
              <a:pPr algn="r"/>
              <a:t>‹#›</a:t>
            </a:fld>
            <a:endParaRPr lang="en-US"/>
          </a:p>
        </p:txBody>
      </p:sp>
      <p:sp>
        <p:nvSpPr>
          <p:cNvPr id="20" name="Rectangle 20"/>
          <p:cNvSpPr>
            <a:spLocks noGrp="1"/>
          </p:cNvSpPr>
          <p:nvPr>
            <p:ph type="ftr" sz="quarter" idx="23"/>
          </p:nvPr>
        </p:nvSpPr>
        <p:spPr/>
        <p:txBody>
          <a:bodyPr/>
          <a:lstStyle>
            <a:extLst/>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Up: 2 Left, 3 Right">
    <p:spTree>
      <p:nvGrpSpPr>
        <p:cNvPr id="1" name=""/>
        <p:cNvGrpSpPr/>
        <p:nvPr/>
      </p:nvGrpSpPr>
      <p:grpSpPr>
        <a:xfrm>
          <a:off x="0" y="0"/>
          <a:ext cx="0" cy="0"/>
          <a:chOff x="0" y="0"/>
          <a:chExt cx="0" cy="0"/>
        </a:xfrm>
      </p:grpSpPr>
      <p:sp>
        <p:nvSpPr>
          <p:cNvPr id="20" name="Rectangle 2"/>
          <p:cNvSpPr>
            <a:spLocks noGrp="1"/>
          </p:cNvSpPr>
          <p:nvPr>
            <p:ph type="title"/>
          </p:nvPr>
        </p:nvSpPr>
        <p:spPr/>
        <p:txBody>
          <a:bodyPr/>
          <a:lstStyle>
            <a:extLst/>
          </a:lstStyle>
          <a:p>
            <a:r>
              <a:rPr lang="en-US" smtClean="0"/>
              <a:t>Click to edit Master title style</a:t>
            </a:r>
            <a:endParaRPr lang="en-US"/>
          </a:p>
        </p:txBody>
      </p:sp>
      <p:sp>
        <p:nvSpPr>
          <p:cNvPr id="23" name="Rectangle 8"/>
          <p:cNvSpPr>
            <a:spLocks noGrp="1"/>
          </p:cNvSpPr>
          <p:nvPr>
            <p:ph type="body" sz="quarter" idx="13" hasCustomPrompt="1"/>
          </p:nvPr>
        </p:nvSpPr>
        <p:spPr>
          <a:xfrm>
            <a:off x="3048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24" name="Rectangle 11"/>
          <p:cNvSpPr>
            <a:spLocks noGrp="1"/>
          </p:cNvSpPr>
          <p:nvPr>
            <p:ph sz="quarter" idx="15"/>
          </p:nvPr>
        </p:nvSpPr>
        <p:spPr>
          <a:xfrm>
            <a:off x="304800" y="609600"/>
            <a:ext cx="3962400"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26" name="Rectangle 11"/>
          <p:cNvSpPr>
            <a:spLocks noGrp="1"/>
          </p:cNvSpPr>
          <p:nvPr>
            <p:ph sz="quarter" idx="17"/>
          </p:nvPr>
        </p:nvSpPr>
        <p:spPr>
          <a:xfrm>
            <a:off x="3017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Rectangle 8"/>
          <p:cNvSpPr>
            <a:spLocks noGrp="1"/>
          </p:cNvSpPr>
          <p:nvPr>
            <p:ph type="body" sz="quarter" idx="14" hasCustomPrompt="1"/>
          </p:nvPr>
        </p:nvSpPr>
        <p:spPr>
          <a:xfrm>
            <a:off x="44196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29" name="Rectangle 11"/>
          <p:cNvSpPr>
            <a:spLocks noGrp="1"/>
          </p:cNvSpPr>
          <p:nvPr>
            <p:ph sz="quarter" idx="18"/>
          </p:nvPr>
        </p:nvSpPr>
        <p:spPr>
          <a:xfrm>
            <a:off x="4419600" y="609600"/>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1" name="Rectangle 8"/>
          <p:cNvSpPr>
            <a:spLocks noGrp="1"/>
          </p:cNvSpPr>
          <p:nvPr>
            <p:ph type="body" sz="quarter" idx="19" hasCustomPrompt="1"/>
          </p:nvPr>
        </p:nvSpPr>
        <p:spPr>
          <a:xfrm>
            <a:off x="4416552" y="234086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32" name="Rectangle 11"/>
          <p:cNvSpPr>
            <a:spLocks noGrp="1"/>
          </p:cNvSpPr>
          <p:nvPr>
            <p:ph sz="quarter" idx="20"/>
          </p:nvPr>
        </p:nvSpPr>
        <p:spPr>
          <a:xfrm>
            <a:off x="4416552" y="256946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3" name="Rectangle 8"/>
          <p:cNvSpPr>
            <a:spLocks noGrp="1"/>
          </p:cNvSpPr>
          <p:nvPr>
            <p:ph type="body" sz="quarter" idx="21" hasCustomPrompt="1"/>
          </p:nvPr>
        </p:nvSpPr>
        <p:spPr>
          <a:xfrm>
            <a:off x="4419600" y="429158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34" name="Rectangle 11"/>
          <p:cNvSpPr>
            <a:spLocks noGrp="1"/>
          </p:cNvSpPr>
          <p:nvPr>
            <p:ph sz="quarter" idx="22"/>
          </p:nvPr>
        </p:nvSpPr>
        <p:spPr>
          <a:xfrm>
            <a:off x="4419600" y="452018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Rectangle 16"/>
          <p:cNvSpPr>
            <a:spLocks noGrp="1"/>
          </p:cNvSpPr>
          <p:nvPr>
            <p:ph type="dt" sz="half" idx="23"/>
          </p:nvPr>
        </p:nvSpPr>
        <p:spPr/>
        <p:txBody>
          <a:bodyPr/>
          <a:lstStyle>
            <a:extLst/>
          </a:lstStyle>
          <a:p>
            <a:pPr algn="r"/>
            <a:fld id="{29ED4C97-3C5D-482A-99AD-AD992C3024DE}" type="datetime1">
              <a:rPr lang="en-US" smtClean="0"/>
              <a:pPr algn="r"/>
              <a:t>3/13/2012</a:t>
            </a:fld>
            <a:endParaRPr lang="en-US"/>
          </a:p>
        </p:txBody>
      </p:sp>
      <p:sp>
        <p:nvSpPr>
          <p:cNvPr id="17" name="Rectangle 17"/>
          <p:cNvSpPr>
            <a:spLocks noGrp="1"/>
          </p:cNvSpPr>
          <p:nvPr>
            <p:ph type="sldNum" sz="quarter" idx="24"/>
          </p:nvPr>
        </p:nvSpPr>
        <p:spPr/>
        <p:txBody>
          <a:bodyPr/>
          <a:lstStyle>
            <a:extLst/>
          </a:lstStyle>
          <a:p>
            <a:pPr algn="r"/>
            <a:fld id="{256D3EEF-DE4E-429D-8EC4-DDC531AFF587}" type="slidenum">
              <a:rPr lang="en-US" sz="1000" smtClean="0"/>
              <a:pPr algn="r"/>
              <a:t>‹#›</a:t>
            </a:fld>
            <a:endParaRPr lang="en-US"/>
          </a:p>
        </p:txBody>
      </p:sp>
      <p:sp>
        <p:nvSpPr>
          <p:cNvPr id="18" name="Rectangle 18"/>
          <p:cNvSpPr>
            <a:spLocks noGrp="1"/>
          </p:cNvSpPr>
          <p:nvPr>
            <p:ph type="ftr" sz="quarter" idx="25"/>
          </p:nvPr>
        </p:nvSpPr>
        <p:spPr/>
        <p:txBody>
          <a:bodyPr/>
          <a:lstStyle>
            <a:extLst/>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5-Up: 3 Left, 2 Right">
    <p:spTree>
      <p:nvGrpSpPr>
        <p:cNvPr id="1" name=""/>
        <p:cNvGrpSpPr/>
        <p:nvPr/>
      </p:nvGrpSpPr>
      <p:grpSpPr>
        <a:xfrm>
          <a:off x="0" y="0"/>
          <a:ext cx="0" cy="0"/>
          <a:chOff x="0" y="0"/>
          <a:chExt cx="0" cy="0"/>
        </a:xfrm>
      </p:grpSpPr>
      <p:sp>
        <p:nvSpPr>
          <p:cNvPr id="5" name="Rectangle 2"/>
          <p:cNvSpPr>
            <a:spLocks noGrp="1"/>
          </p:cNvSpPr>
          <p:nvPr>
            <p:ph type="title"/>
          </p:nvPr>
        </p:nvSpPr>
        <p:spPr/>
        <p:txBody>
          <a:bodyPr/>
          <a:lstStyle>
            <a:extLst/>
          </a:lstStyle>
          <a:p>
            <a:r>
              <a:rPr lang="en-US" smtClean="0"/>
              <a:t>Click to edit Master title style</a:t>
            </a:r>
            <a:endParaRPr lang="en-US"/>
          </a:p>
        </p:txBody>
      </p:sp>
      <p:sp>
        <p:nvSpPr>
          <p:cNvPr id="21" name="Rectangle 8"/>
          <p:cNvSpPr>
            <a:spLocks noGrp="1"/>
          </p:cNvSpPr>
          <p:nvPr>
            <p:ph type="body" sz="quarter" idx="14" hasCustomPrompt="1"/>
          </p:nvPr>
        </p:nvSpPr>
        <p:spPr>
          <a:xfrm>
            <a:off x="307848"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22" name="Rectangle 11"/>
          <p:cNvSpPr>
            <a:spLocks noGrp="1"/>
          </p:cNvSpPr>
          <p:nvPr>
            <p:ph sz="quarter" idx="16"/>
          </p:nvPr>
        </p:nvSpPr>
        <p:spPr>
          <a:xfrm>
            <a:off x="307848" y="609600"/>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Rectangle 8"/>
          <p:cNvSpPr>
            <a:spLocks noGrp="1"/>
          </p:cNvSpPr>
          <p:nvPr>
            <p:ph type="body" sz="quarter" idx="17" hasCustomPrompt="1"/>
          </p:nvPr>
        </p:nvSpPr>
        <p:spPr>
          <a:xfrm>
            <a:off x="304800" y="234086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26" name="Rectangle 11"/>
          <p:cNvSpPr>
            <a:spLocks noGrp="1"/>
          </p:cNvSpPr>
          <p:nvPr>
            <p:ph sz="quarter" idx="18"/>
          </p:nvPr>
        </p:nvSpPr>
        <p:spPr>
          <a:xfrm>
            <a:off x="304800" y="256946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Rectangle 8"/>
          <p:cNvSpPr>
            <a:spLocks noGrp="1"/>
          </p:cNvSpPr>
          <p:nvPr>
            <p:ph type="body" sz="quarter" idx="19" hasCustomPrompt="1"/>
          </p:nvPr>
        </p:nvSpPr>
        <p:spPr>
          <a:xfrm>
            <a:off x="307848" y="4291584"/>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28" name="Rectangle 11"/>
          <p:cNvSpPr>
            <a:spLocks noGrp="1"/>
          </p:cNvSpPr>
          <p:nvPr>
            <p:ph sz="quarter" idx="20"/>
          </p:nvPr>
        </p:nvSpPr>
        <p:spPr>
          <a:xfrm>
            <a:off x="307848" y="4520184"/>
            <a:ext cx="3962400" cy="1728216"/>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Rectangle 8"/>
          <p:cNvSpPr>
            <a:spLocks noGrp="1"/>
          </p:cNvSpPr>
          <p:nvPr>
            <p:ph type="body" sz="quarter" idx="21" hasCustomPrompt="1"/>
          </p:nvPr>
        </p:nvSpPr>
        <p:spPr>
          <a:xfrm>
            <a:off x="44196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13" name="Rectangle 11"/>
          <p:cNvSpPr>
            <a:spLocks noGrp="1"/>
          </p:cNvSpPr>
          <p:nvPr>
            <p:ph sz="quarter" idx="22"/>
          </p:nvPr>
        </p:nvSpPr>
        <p:spPr>
          <a:xfrm>
            <a:off x="4419600" y="609600"/>
            <a:ext cx="3962400"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Rectangle 8"/>
          <p:cNvSpPr>
            <a:spLocks noGrp="1"/>
          </p:cNvSpPr>
          <p:nvPr>
            <p:ph type="body" sz="quarter" idx="23" hasCustomPrompt="1"/>
          </p:nvPr>
        </p:nvSpPr>
        <p:spPr>
          <a:xfrm>
            <a:off x="4416552" y="3319272"/>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16" name="Rectangle 11"/>
          <p:cNvSpPr>
            <a:spLocks noGrp="1"/>
          </p:cNvSpPr>
          <p:nvPr>
            <p:ph sz="quarter" idx="24"/>
          </p:nvPr>
        </p:nvSpPr>
        <p:spPr>
          <a:xfrm>
            <a:off x="44165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7"/>
          <p:cNvSpPr>
            <a:spLocks noGrp="1"/>
          </p:cNvSpPr>
          <p:nvPr>
            <p:ph type="dt" sz="half" idx="25"/>
          </p:nvPr>
        </p:nvSpPr>
        <p:spPr/>
        <p:txBody>
          <a:bodyPr/>
          <a:lstStyle>
            <a:extLst/>
          </a:lstStyle>
          <a:p>
            <a:pPr algn="r"/>
            <a:fld id="{3EF8FEE9-63ED-4C1B-8C25-9B47C2DA1E72}" type="datetime1">
              <a:rPr lang="en-US" smtClean="0"/>
              <a:pPr algn="r"/>
              <a:t>3/13/2012</a:t>
            </a:fld>
            <a:endParaRPr lang="en-US"/>
          </a:p>
        </p:txBody>
      </p:sp>
      <p:sp>
        <p:nvSpPr>
          <p:cNvPr id="18" name="Rectangle 18"/>
          <p:cNvSpPr>
            <a:spLocks noGrp="1"/>
          </p:cNvSpPr>
          <p:nvPr>
            <p:ph type="sldNum" sz="quarter" idx="26"/>
          </p:nvPr>
        </p:nvSpPr>
        <p:spPr/>
        <p:txBody>
          <a:bodyPr/>
          <a:lstStyle>
            <a:extLst/>
          </a:lstStyle>
          <a:p>
            <a:pPr algn="r"/>
            <a:fld id="{256D3EEF-DE4E-429D-8EC4-DDC531AFF587}" type="slidenum">
              <a:rPr lang="en-US" sz="1000" smtClean="0"/>
              <a:pPr algn="r"/>
              <a:t>‹#›</a:t>
            </a:fld>
            <a:endParaRPr lang="en-US"/>
          </a:p>
        </p:txBody>
      </p:sp>
      <p:sp>
        <p:nvSpPr>
          <p:cNvPr id="23" name="Rectangle 23"/>
          <p:cNvSpPr>
            <a:spLocks noGrp="1"/>
          </p:cNvSpPr>
          <p:nvPr>
            <p:ph type="ftr" sz="quarter" idx="27"/>
          </p:nvPr>
        </p:nvSpPr>
        <p:spPr/>
        <p:txBody>
          <a:bodyPr/>
          <a:lstStyle>
            <a:extLst/>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ombstones">
    <p:spTree>
      <p:nvGrpSpPr>
        <p:cNvPr id="1" name=""/>
        <p:cNvGrpSpPr/>
        <p:nvPr/>
      </p:nvGrpSpPr>
      <p:grpSpPr>
        <a:xfrm>
          <a:off x="0" y="0"/>
          <a:ext cx="0" cy="0"/>
          <a:chOff x="0" y="0"/>
          <a:chExt cx="0" cy="0"/>
        </a:xfrm>
      </p:grpSpPr>
      <p:sp>
        <p:nvSpPr>
          <p:cNvPr id="23" name="Rectangle 2"/>
          <p:cNvSpPr>
            <a:spLocks noGrp="1"/>
          </p:cNvSpPr>
          <p:nvPr>
            <p:ph type="title"/>
          </p:nvPr>
        </p:nvSpPr>
        <p:spPr/>
        <p:txBody>
          <a:bodyPr/>
          <a:lstStyle>
            <a:extLst/>
          </a:lstStyle>
          <a:p>
            <a:r>
              <a:rPr lang="en-US" smtClean="0"/>
              <a:t>Click to edit Master title style</a:t>
            </a:r>
            <a:endParaRPr lang="en-US"/>
          </a:p>
        </p:txBody>
      </p:sp>
      <p:sp>
        <p:nvSpPr>
          <p:cNvPr id="9" name="Rectangle 6"/>
          <p:cNvSpPr/>
          <p:nvPr/>
        </p:nvSpPr>
        <p:spPr>
          <a:xfrm>
            <a:off x="13716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8" name="Rectangle 6"/>
          <p:cNvSpPr/>
          <p:nvPr/>
        </p:nvSpPr>
        <p:spPr>
          <a:xfrm>
            <a:off x="13716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6" name="Rectangle 6"/>
          <p:cNvSpPr/>
          <p:nvPr/>
        </p:nvSpPr>
        <p:spPr>
          <a:xfrm>
            <a:off x="35052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5" name="Rectangle 6"/>
          <p:cNvSpPr/>
          <p:nvPr/>
        </p:nvSpPr>
        <p:spPr>
          <a:xfrm>
            <a:off x="35052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31" name="Rectangle 6"/>
          <p:cNvSpPr/>
          <p:nvPr/>
        </p:nvSpPr>
        <p:spPr>
          <a:xfrm>
            <a:off x="5638800" y="14478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3" name="Rectangle 6"/>
          <p:cNvSpPr/>
          <p:nvPr/>
        </p:nvSpPr>
        <p:spPr>
          <a:xfrm>
            <a:off x="5638800" y="3886200"/>
            <a:ext cx="1676400" cy="2057400"/>
          </a:xfrm>
          <a:prstGeom prst="rect">
            <a:avLst/>
          </a:prstGeom>
          <a:ln w="76200" cap="sq" cmpd="thickThin" algn="ctr">
            <a:solidFill>
              <a:schemeClr val="accent6"/>
            </a:solidFill>
            <a:prstDash val="solid"/>
            <a:roun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4" name="Rectangle 10"/>
          <p:cNvSpPr>
            <a:spLocks noGrp="1"/>
          </p:cNvSpPr>
          <p:nvPr>
            <p:ph type="pic" sz="quarter" idx="13" hasCustomPrompt="1"/>
          </p:nvPr>
        </p:nvSpPr>
        <p:spPr>
          <a:xfrm>
            <a:off x="1524000" y="1600200"/>
            <a:ext cx="1371600" cy="685800"/>
          </a:xfrm>
        </p:spPr>
        <p:txBody>
          <a:bodyPr/>
          <a:lstStyle>
            <a:extLst/>
          </a:lstStyle>
          <a:p>
            <a:r>
              <a:rPr lang="en-US" dirty="0" smtClean="0"/>
              <a:t>Company</a:t>
            </a:r>
            <a:r>
              <a:rPr lang="en-US" baseline="0" dirty="0" smtClean="0"/>
              <a:t> Logo</a:t>
            </a:r>
            <a:endParaRPr lang="en-US" dirty="0"/>
          </a:p>
        </p:txBody>
      </p:sp>
      <p:sp>
        <p:nvSpPr>
          <p:cNvPr id="19" name="Rectangle 10"/>
          <p:cNvSpPr>
            <a:spLocks noGrp="1"/>
          </p:cNvSpPr>
          <p:nvPr>
            <p:ph type="pic" sz="quarter" idx="29" hasCustomPrompt="1"/>
          </p:nvPr>
        </p:nvSpPr>
        <p:spPr>
          <a:xfrm>
            <a:off x="1524000" y="4038600"/>
            <a:ext cx="1371600" cy="685800"/>
          </a:xfrm>
        </p:spPr>
        <p:txBody>
          <a:bodyPr/>
          <a:lstStyle>
            <a:extLst/>
          </a:lstStyle>
          <a:p>
            <a:r>
              <a:rPr lang="en-US" dirty="0" smtClean="0"/>
              <a:t>Company</a:t>
            </a:r>
            <a:r>
              <a:rPr lang="en-US" baseline="0" dirty="0" smtClean="0"/>
              <a:t> Logo</a:t>
            </a:r>
            <a:endParaRPr lang="en-US" dirty="0"/>
          </a:p>
        </p:txBody>
      </p:sp>
      <p:sp>
        <p:nvSpPr>
          <p:cNvPr id="27" name="Rectangle 10"/>
          <p:cNvSpPr>
            <a:spLocks noGrp="1"/>
          </p:cNvSpPr>
          <p:nvPr>
            <p:ph type="pic" sz="quarter" idx="17" hasCustomPrompt="1"/>
          </p:nvPr>
        </p:nvSpPr>
        <p:spPr>
          <a:xfrm>
            <a:off x="3657600" y="1600200"/>
            <a:ext cx="1371600" cy="685800"/>
          </a:xfrm>
        </p:spPr>
        <p:txBody>
          <a:bodyPr/>
          <a:lstStyle>
            <a:extLst/>
          </a:lstStyle>
          <a:p>
            <a:r>
              <a:rPr lang="en-US" dirty="0" smtClean="0"/>
              <a:t>Company</a:t>
            </a:r>
            <a:r>
              <a:rPr lang="en-US" baseline="0" dirty="0" smtClean="0"/>
              <a:t> Logo</a:t>
            </a:r>
            <a:endParaRPr lang="en-US" dirty="0"/>
          </a:p>
        </p:txBody>
      </p:sp>
      <p:sp>
        <p:nvSpPr>
          <p:cNvPr id="11" name="Rectangle 10"/>
          <p:cNvSpPr>
            <a:spLocks noGrp="1"/>
          </p:cNvSpPr>
          <p:nvPr>
            <p:ph type="pic" sz="quarter" idx="30" hasCustomPrompt="1"/>
          </p:nvPr>
        </p:nvSpPr>
        <p:spPr>
          <a:xfrm>
            <a:off x="3657600" y="4038600"/>
            <a:ext cx="1371600" cy="685800"/>
          </a:xfrm>
        </p:spPr>
        <p:txBody>
          <a:bodyPr/>
          <a:lstStyle>
            <a:extLst/>
          </a:lstStyle>
          <a:p>
            <a:r>
              <a:rPr lang="en-US" dirty="0" smtClean="0"/>
              <a:t>Company</a:t>
            </a:r>
            <a:r>
              <a:rPr lang="en-US" baseline="0" dirty="0" smtClean="0"/>
              <a:t> Logo</a:t>
            </a:r>
            <a:endParaRPr lang="en-US" dirty="0"/>
          </a:p>
        </p:txBody>
      </p:sp>
      <p:sp>
        <p:nvSpPr>
          <p:cNvPr id="4" name="Rectangle 10"/>
          <p:cNvSpPr>
            <a:spLocks noGrp="1"/>
          </p:cNvSpPr>
          <p:nvPr>
            <p:ph type="pic" sz="quarter" idx="21" hasCustomPrompt="1"/>
          </p:nvPr>
        </p:nvSpPr>
        <p:spPr>
          <a:xfrm>
            <a:off x="5791200" y="1600200"/>
            <a:ext cx="1371600" cy="685800"/>
          </a:xfrm>
        </p:spPr>
        <p:txBody>
          <a:bodyPr/>
          <a:lstStyle>
            <a:extLst/>
          </a:lstStyle>
          <a:p>
            <a:r>
              <a:rPr lang="en-US" dirty="0" smtClean="0"/>
              <a:t>Company</a:t>
            </a:r>
            <a:r>
              <a:rPr lang="en-US" baseline="0" dirty="0" smtClean="0"/>
              <a:t> Logo</a:t>
            </a:r>
            <a:endParaRPr lang="en-US" dirty="0"/>
          </a:p>
        </p:txBody>
      </p:sp>
      <p:sp>
        <p:nvSpPr>
          <p:cNvPr id="15" name="Rectangle 10"/>
          <p:cNvSpPr>
            <a:spLocks noGrp="1"/>
          </p:cNvSpPr>
          <p:nvPr>
            <p:ph type="pic" sz="quarter" idx="31" hasCustomPrompt="1"/>
          </p:nvPr>
        </p:nvSpPr>
        <p:spPr>
          <a:xfrm>
            <a:off x="5791200" y="4038600"/>
            <a:ext cx="1371600" cy="685800"/>
          </a:xfrm>
        </p:spPr>
        <p:txBody>
          <a:bodyPr/>
          <a:lstStyle>
            <a:extLst/>
          </a:lstStyle>
          <a:p>
            <a:r>
              <a:rPr lang="en-US" dirty="0" smtClean="0"/>
              <a:t>Company</a:t>
            </a:r>
            <a:r>
              <a:rPr lang="en-US" baseline="0" dirty="0" smtClean="0"/>
              <a:t> Logo</a:t>
            </a:r>
            <a:endParaRPr lang="en-US" dirty="0"/>
          </a:p>
        </p:txBody>
      </p:sp>
      <p:sp>
        <p:nvSpPr>
          <p:cNvPr id="7" name="Rectangle 12"/>
          <p:cNvSpPr>
            <a:spLocks noGrp="1"/>
          </p:cNvSpPr>
          <p:nvPr>
            <p:ph type="body" sz="quarter" idx="14" hasCustomPrompt="1"/>
          </p:nvPr>
        </p:nvSpPr>
        <p:spPr>
          <a:xfrm>
            <a:off x="1524000" y="2895600"/>
            <a:ext cx="1371600" cy="304800"/>
          </a:xfrm>
        </p:spPr>
        <p:txBody>
          <a:bodyPr anchor="ctr"/>
          <a:lstStyle>
            <a:lvl1pPr algn="ctr">
              <a:defRPr b="1"/>
            </a:lvl1pPr>
            <a:extLst/>
          </a:lstStyle>
          <a:p>
            <a:pPr lvl="0"/>
            <a:r>
              <a:rPr lang="en-US" dirty="0" smtClean="0"/>
              <a:t>Amount</a:t>
            </a:r>
            <a:endParaRPr lang="en-US" dirty="0"/>
          </a:p>
        </p:txBody>
      </p:sp>
      <p:sp>
        <p:nvSpPr>
          <p:cNvPr id="28" name="Rectangle 12"/>
          <p:cNvSpPr>
            <a:spLocks noGrp="1"/>
          </p:cNvSpPr>
          <p:nvPr>
            <p:ph type="body" sz="quarter" idx="33" hasCustomPrompt="1"/>
          </p:nvPr>
        </p:nvSpPr>
        <p:spPr>
          <a:xfrm>
            <a:off x="1524000" y="5334000"/>
            <a:ext cx="1371600" cy="304800"/>
          </a:xfrm>
        </p:spPr>
        <p:txBody>
          <a:bodyPr anchor="ctr"/>
          <a:lstStyle>
            <a:lvl1pPr algn="ctr">
              <a:defRPr b="1"/>
            </a:lvl1pPr>
            <a:extLst/>
          </a:lstStyle>
          <a:p>
            <a:pPr lvl="0"/>
            <a:r>
              <a:rPr lang="en-US" dirty="0" smtClean="0"/>
              <a:t>Amount</a:t>
            </a:r>
            <a:endParaRPr lang="en-US" dirty="0"/>
          </a:p>
        </p:txBody>
      </p:sp>
      <p:sp>
        <p:nvSpPr>
          <p:cNvPr id="30" name="Rectangle 12"/>
          <p:cNvSpPr>
            <a:spLocks noGrp="1"/>
          </p:cNvSpPr>
          <p:nvPr>
            <p:ph type="body" sz="quarter" idx="18" hasCustomPrompt="1"/>
          </p:nvPr>
        </p:nvSpPr>
        <p:spPr>
          <a:xfrm>
            <a:off x="3657600" y="2895600"/>
            <a:ext cx="1371600" cy="304800"/>
          </a:xfrm>
        </p:spPr>
        <p:txBody>
          <a:bodyPr anchor="ctr"/>
          <a:lstStyle>
            <a:lvl1pPr algn="ctr">
              <a:defRPr b="1"/>
            </a:lvl1pPr>
            <a:extLst/>
          </a:lstStyle>
          <a:p>
            <a:pPr lvl="0"/>
            <a:r>
              <a:rPr lang="en-US" dirty="0" smtClean="0"/>
              <a:t>Amount</a:t>
            </a:r>
            <a:endParaRPr lang="en-US" dirty="0"/>
          </a:p>
        </p:txBody>
      </p:sp>
      <p:sp>
        <p:nvSpPr>
          <p:cNvPr id="13" name="Rectangle 12"/>
          <p:cNvSpPr>
            <a:spLocks noGrp="1"/>
          </p:cNvSpPr>
          <p:nvPr>
            <p:ph type="body" sz="quarter" idx="34" hasCustomPrompt="1"/>
          </p:nvPr>
        </p:nvSpPr>
        <p:spPr>
          <a:xfrm>
            <a:off x="3657600" y="5334000"/>
            <a:ext cx="1371600" cy="304800"/>
          </a:xfrm>
        </p:spPr>
        <p:txBody>
          <a:bodyPr anchor="ctr"/>
          <a:lstStyle>
            <a:lvl1pPr algn="ctr">
              <a:defRPr b="1"/>
            </a:lvl1pPr>
            <a:extLst/>
          </a:lstStyle>
          <a:p>
            <a:pPr lvl="0"/>
            <a:r>
              <a:rPr lang="en-US" dirty="0" smtClean="0"/>
              <a:t>Amount</a:t>
            </a:r>
            <a:endParaRPr lang="en-US" dirty="0"/>
          </a:p>
        </p:txBody>
      </p:sp>
      <p:sp>
        <p:nvSpPr>
          <p:cNvPr id="14" name="Rectangle 12"/>
          <p:cNvSpPr>
            <a:spLocks noGrp="1"/>
          </p:cNvSpPr>
          <p:nvPr>
            <p:ph type="body" sz="quarter" idx="22" hasCustomPrompt="1"/>
          </p:nvPr>
        </p:nvSpPr>
        <p:spPr>
          <a:xfrm>
            <a:off x="5791200" y="2895600"/>
            <a:ext cx="1371600" cy="304800"/>
          </a:xfrm>
        </p:spPr>
        <p:txBody>
          <a:bodyPr anchor="ctr"/>
          <a:lstStyle>
            <a:lvl1pPr algn="ctr">
              <a:defRPr b="1"/>
            </a:lvl1pPr>
            <a:extLst/>
          </a:lstStyle>
          <a:p>
            <a:pPr lvl="0"/>
            <a:r>
              <a:rPr lang="en-US" dirty="0" smtClean="0"/>
              <a:t>Amount</a:t>
            </a:r>
            <a:endParaRPr lang="en-US" dirty="0"/>
          </a:p>
        </p:txBody>
      </p:sp>
      <p:sp>
        <p:nvSpPr>
          <p:cNvPr id="2" name="Rectangle 12"/>
          <p:cNvSpPr>
            <a:spLocks noGrp="1"/>
          </p:cNvSpPr>
          <p:nvPr>
            <p:ph type="body" sz="quarter" idx="35" hasCustomPrompt="1"/>
          </p:nvPr>
        </p:nvSpPr>
        <p:spPr>
          <a:xfrm>
            <a:off x="5791200" y="5334000"/>
            <a:ext cx="1371600" cy="304800"/>
          </a:xfrm>
        </p:spPr>
        <p:txBody>
          <a:bodyPr anchor="ctr"/>
          <a:lstStyle>
            <a:lvl1pPr algn="ctr">
              <a:defRPr b="1"/>
            </a:lvl1pPr>
            <a:extLst/>
          </a:lstStyle>
          <a:p>
            <a:pPr lvl="0"/>
            <a:r>
              <a:rPr lang="en-US" dirty="0" smtClean="0"/>
              <a:t>Amount</a:t>
            </a:r>
            <a:endParaRPr lang="en-US" dirty="0"/>
          </a:p>
        </p:txBody>
      </p:sp>
      <p:sp>
        <p:nvSpPr>
          <p:cNvPr id="44" name="Rectangle 11"/>
          <p:cNvSpPr>
            <a:spLocks noGrp="1"/>
          </p:cNvSpPr>
          <p:nvPr>
            <p:ph type="body" sz="quarter" idx="15" hasCustomPrompt="1"/>
          </p:nvPr>
        </p:nvSpPr>
        <p:spPr>
          <a:xfrm>
            <a:off x="1524000" y="3200400"/>
            <a:ext cx="1371600" cy="152400"/>
          </a:xfrm>
        </p:spPr>
        <p:txBody>
          <a:bodyPr anchor="ctr">
            <a:noAutofit/>
          </a:bodyPr>
          <a:lstStyle>
            <a:lvl1pPr algn="ctr">
              <a:defRPr sz="800" i="1"/>
            </a:lvl1pPr>
            <a:extLst/>
          </a:lstStyle>
          <a:p>
            <a:pPr lvl="0"/>
            <a:r>
              <a:rPr lang="en-US" dirty="0" smtClean="0"/>
              <a:t>Date</a:t>
            </a:r>
            <a:endParaRPr lang="en-US" dirty="0"/>
          </a:p>
        </p:txBody>
      </p:sp>
      <p:sp>
        <p:nvSpPr>
          <p:cNvPr id="35" name="Rectangle 11"/>
          <p:cNvSpPr>
            <a:spLocks noGrp="1"/>
          </p:cNvSpPr>
          <p:nvPr>
            <p:ph type="body" sz="quarter" idx="37" hasCustomPrompt="1"/>
          </p:nvPr>
        </p:nvSpPr>
        <p:spPr>
          <a:xfrm>
            <a:off x="1524000" y="5638800"/>
            <a:ext cx="1371600" cy="152400"/>
          </a:xfrm>
        </p:spPr>
        <p:txBody>
          <a:bodyPr anchor="ctr">
            <a:noAutofit/>
          </a:bodyPr>
          <a:lstStyle>
            <a:lvl1pPr algn="ctr">
              <a:defRPr sz="800" i="1"/>
            </a:lvl1pPr>
            <a:extLst/>
          </a:lstStyle>
          <a:p>
            <a:pPr lvl="0"/>
            <a:r>
              <a:rPr lang="en-US" dirty="0" smtClean="0"/>
              <a:t>Date</a:t>
            </a:r>
            <a:endParaRPr lang="en-US" dirty="0"/>
          </a:p>
        </p:txBody>
      </p:sp>
      <p:sp>
        <p:nvSpPr>
          <p:cNvPr id="34" name="Rectangle 11"/>
          <p:cNvSpPr>
            <a:spLocks noGrp="1"/>
          </p:cNvSpPr>
          <p:nvPr>
            <p:ph type="body" sz="quarter" idx="19" hasCustomPrompt="1"/>
          </p:nvPr>
        </p:nvSpPr>
        <p:spPr>
          <a:xfrm>
            <a:off x="3657600" y="3200400"/>
            <a:ext cx="1371600" cy="152400"/>
          </a:xfrm>
        </p:spPr>
        <p:txBody>
          <a:bodyPr anchor="ctr">
            <a:noAutofit/>
          </a:bodyPr>
          <a:lstStyle>
            <a:lvl1pPr algn="ctr">
              <a:defRPr sz="800" i="1"/>
            </a:lvl1pPr>
            <a:extLst/>
          </a:lstStyle>
          <a:p>
            <a:pPr lvl="0"/>
            <a:r>
              <a:rPr lang="en-US" dirty="0" smtClean="0"/>
              <a:t>Date</a:t>
            </a:r>
            <a:endParaRPr lang="en-US" dirty="0"/>
          </a:p>
        </p:txBody>
      </p:sp>
      <p:sp>
        <p:nvSpPr>
          <p:cNvPr id="40" name="Rectangle 11"/>
          <p:cNvSpPr>
            <a:spLocks noGrp="1"/>
          </p:cNvSpPr>
          <p:nvPr>
            <p:ph type="body" sz="quarter" idx="38" hasCustomPrompt="1"/>
          </p:nvPr>
        </p:nvSpPr>
        <p:spPr>
          <a:xfrm>
            <a:off x="3657600" y="5638800"/>
            <a:ext cx="1371600" cy="152400"/>
          </a:xfrm>
        </p:spPr>
        <p:txBody>
          <a:bodyPr anchor="ctr">
            <a:noAutofit/>
          </a:bodyPr>
          <a:lstStyle>
            <a:lvl1pPr algn="ctr">
              <a:defRPr sz="800" i="1"/>
            </a:lvl1pPr>
            <a:extLst/>
          </a:lstStyle>
          <a:p>
            <a:pPr lvl="0"/>
            <a:r>
              <a:rPr lang="en-US" dirty="0" smtClean="0"/>
              <a:t>Date</a:t>
            </a:r>
            <a:endParaRPr lang="en-US" dirty="0"/>
          </a:p>
        </p:txBody>
      </p:sp>
      <p:sp>
        <p:nvSpPr>
          <p:cNvPr id="38" name="Rectangle 11"/>
          <p:cNvSpPr>
            <a:spLocks noGrp="1"/>
          </p:cNvSpPr>
          <p:nvPr>
            <p:ph type="body" sz="quarter" idx="23" hasCustomPrompt="1"/>
          </p:nvPr>
        </p:nvSpPr>
        <p:spPr>
          <a:xfrm>
            <a:off x="5791200" y="3200400"/>
            <a:ext cx="1371600" cy="152400"/>
          </a:xfrm>
        </p:spPr>
        <p:txBody>
          <a:bodyPr anchor="ctr">
            <a:noAutofit/>
          </a:bodyPr>
          <a:lstStyle>
            <a:lvl1pPr algn="ctr">
              <a:defRPr sz="800" i="1"/>
            </a:lvl1pPr>
            <a:extLst/>
          </a:lstStyle>
          <a:p>
            <a:pPr lvl="0"/>
            <a:r>
              <a:rPr lang="en-US" dirty="0" smtClean="0"/>
              <a:t>Date</a:t>
            </a:r>
            <a:endParaRPr lang="en-US" dirty="0"/>
          </a:p>
        </p:txBody>
      </p:sp>
      <p:sp>
        <p:nvSpPr>
          <p:cNvPr id="33" name="Rectangle 11"/>
          <p:cNvSpPr>
            <a:spLocks noGrp="1"/>
          </p:cNvSpPr>
          <p:nvPr>
            <p:ph type="body" sz="quarter" idx="39" hasCustomPrompt="1"/>
          </p:nvPr>
        </p:nvSpPr>
        <p:spPr>
          <a:xfrm>
            <a:off x="5791200" y="5638800"/>
            <a:ext cx="1371600" cy="152400"/>
          </a:xfrm>
        </p:spPr>
        <p:txBody>
          <a:bodyPr anchor="ctr">
            <a:noAutofit/>
          </a:bodyPr>
          <a:lstStyle>
            <a:lvl1pPr algn="ctr">
              <a:defRPr sz="800" i="1"/>
            </a:lvl1pPr>
            <a:extLst/>
          </a:lstStyle>
          <a:p>
            <a:pPr lvl="0"/>
            <a:r>
              <a:rPr lang="en-US" dirty="0" smtClean="0"/>
              <a:t>Date</a:t>
            </a:r>
            <a:endParaRPr lang="en-US" dirty="0"/>
          </a:p>
        </p:txBody>
      </p:sp>
      <p:sp>
        <p:nvSpPr>
          <p:cNvPr id="5" name="Rectangle 14"/>
          <p:cNvSpPr>
            <a:spLocks noGrp="1"/>
          </p:cNvSpPr>
          <p:nvPr>
            <p:ph type="body" sz="quarter" idx="16" hasCustomPrompt="1"/>
          </p:nvPr>
        </p:nvSpPr>
        <p:spPr>
          <a:xfrm>
            <a:off x="1524000" y="2286000"/>
            <a:ext cx="1371600" cy="609600"/>
          </a:xfrm>
        </p:spPr>
        <p:txBody>
          <a:bodyPr anchor="ctr"/>
          <a:lstStyle>
            <a:lvl1pPr algn="ctr">
              <a:defRPr sz="800"/>
            </a:lvl1pPr>
            <a:extLst/>
          </a:lstStyle>
          <a:p>
            <a:pPr lvl="0"/>
            <a:r>
              <a:rPr lang="en-US" dirty="0" smtClean="0"/>
              <a:t>Description</a:t>
            </a:r>
            <a:endParaRPr lang="en-US" dirty="0"/>
          </a:p>
        </p:txBody>
      </p:sp>
      <p:sp>
        <p:nvSpPr>
          <p:cNvPr id="56" name="Rectangle 14"/>
          <p:cNvSpPr>
            <a:spLocks noGrp="1"/>
          </p:cNvSpPr>
          <p:nvPr>
            <p:ph type="body" sz="quarter" idx="41" hasCustomPrompt="1"/>
          </p:nvPr>
        </p:nvSpPr>
        <p:spPr>
          <a:xfrm>
            <a:off x="1524000" y="4724400"/>
            <a:ext cx="1371600" cy="609600"/>
          </a:xfrm>
        </p:spPr>
        <p:txBody>
          <a:bodyPr anchor="ctr"/>
          <a:lstStyle>
            <a:lvl1pPr algn="ctr">
              <a:defRPr sz="800"/>
            </a:lvl1pPr>
            <a:extLst/>
          </a:lstStyle>
          <a:p>
            <a:pPr lvl="0"/>
            <a:r>
              <a:rPr lang="en-US" dirty="0" smtClean="0"/>
              <a:t>Description</a:t>
            </a:r>
            <a:endParaRPr lang="en-US" dirty="0"/>
          </a:p>
        </p:txBody>
      </p:sp>
      <p:sp>
        <p:nvSpPr>
          <p:cNvPr id="62" name="Rectangle 14"/>
          <p:cNvSpPr>
            <a:spLocks noGrp="1"/>
          </p:cNvSpPr>
          <p:nvPr>
            <p:ph type="body" sz="quarter" idx="20" hasCustomPrompt="1"/>
          </p:nvPr>
        </p:nvSpPr>
        <p:spPr>
          <a:xfrm>
            <a:off x="3657600" y="2286000"/>
            <a:ext cx="1371600" cy="609600"/>
          </a:xfrm>
        </p:spPr>
        <p:txBody>
          <a:bodyPr anchor="ctr"/>
          <a:lstStyle>
            <a:lvl1pPr algn="ctr">
              <a:defRPr sz="800"/>
            </a:lvl1pPr>
            <a:extLst/>
          </a:lstStyle>
          <a:p>
            <a:pPr lvl="0"/>
            <a:r>
              <a:rPr lang="en-US" dirty="0" smtClean="0"/>
              <a:t>Description</a:t>
            </a:r>
            <a:endParaRPr lang="en-US" dirty="0"/>
          </a:p>
        </p:txBody>
      </p:sp>
      <p:sp>
        <p:nvSpPr>
          <p:cNvPr id="37" name="Rectangle 14"/>
          <p:cNvSpPr>
            <a:spLocks noGrp="1"/>
          </p:cNvSpPr>
          <p:nvPr>
            <p:ph type="body" sz="quarter" idx="42" hasCustomPrompt="1"/>
          </p:nvPr>
        </p:nvSpPr>
        <p:spPr>
          <a:xfrm>
            <a:off x="3657600" y="4724400"/>
            <a:ext cx="1371600" cy="609600"/>
          </a:xfrm>
        </p:spPr>
        <p:txBody>
          <a:bodyPr anchor="ctr"/>
          <a:lstStyle>
            <a:lvl1pPr algn="ctr">
              <a:defRPr sz="800"/>
            </a:lvl1pPr>
            <a:extLst/>
          </a:lstStyle>
          <a:p>
            <a:pPr lvl="0"/>
            <a:r>
              <a:rPr lang="en-US" dirty="0" smtClean="0"/>
              <a:t>Description</a:t>
            </a:r>
            <a:endParaRPr lang="en-US" dirty="0"/>
          </a:p>
        </p:txBody>
      </p:sp>
      <p:sp>
        <p:nvSpPr>
          <p:cNvPr id="41" name="Rectangle 14"/>
          <p:cNvSpPr>
            <a:spLocks noGrp="1"/>
          </p:cNvSpPr>
          <p:nvPr>
            <p:ph type="body" sz="quarter" idx="24" hasCustomPrompt="1"/>
          </p:nvPr>
        </p:nvSpPr>
        <p:spPr>
          <a:xfrm>
            <a:off x="5791200" y="2286000"/>
            <a:ext cx="1371600" cy="609600"/>
          </a:xfrm>
        </p:spPr>
        <p:txBody>
          <a:bodyPr anchor="ctr"/>
          <a:lstStyle>
            <a:lvl1pPr algn="ctr">
              <a:defRPr sz="800"/>
            </a:lvl1pPr>
            <a:extLst/>
          </a:lstStyle>
          <a:p>
            <a:pPr lvl="0"/>
            <a:r>
              <a:rPr lang="en-US" dirty="0" smtClean="0"/>
              <a:t>Description</a:t>
            </a:r>
            <a:endParaRPr lang="en-US" dirty="0"/>
          </a:p>
        </p:txBody>
      </p:sp>
      <p:sp>
        <p:nvSpPr>
          <p:cNvPr id="52" name="Rectangle 14"/>
          <p:cNvSpPr>
            <a:spLocks noGrp="1"/>
          </p:cNvSpPr>
          <p:nvPr>
            <p:ph type="body" sz="quarter" idx="43" hasCustomPrompt="1"/>
          </p:nvPr>
        </p:nvSpPr>
        <p:spPr>
          <a:xfrm>
            <a:off x="5791200" y="4724400"/>
            <a:ext cx="1371600" cy="609600"/>
          </a:xfrm>
        </p:spPr>
        <p:txBody>
          <a:bodyPr anchor="ctr"/>
          <a:lstStyle>
            <a:lvl1pPr algn="ctr">
              <a:defRPr sz="800"/>
            </a:lvl1pPr>
            <a:extLst/>
          </a:lstStyle>
          <a:p>
            <a:pPr lvl="0"/>
            <a:r>
              <a:rPr lang="en-US" dirty="0" smtClean="0"/>
              <a:t>Description</a:t>
            </a:r>
            <a:endParaRPr lang="en-US" dirty="0"/>
          </a:p>
        </p:txBody>
      </p:sp>
      <p:sp>
        <p:nvSpPr>
          <p:cNvPr id="39" name="Rectangle 51"/>
          <p:cNvSpPr>
            <a:spLocks noGrp="1"/>
          </p:cNvSpPr>
          <p:nvPr>
            <p:ph type="body" sz="quarter" idx="46"/>
          </p:nvPr>
        </p:nvSpPr>
        <p:spPr>
          <a:xfrm>
            <a:off x="304800" y="381000"/>
            <a:ext cx="8077200" cy="838200"/>
          </a:xfrm>
        </p:spPr>
        <p:txBody>
          <a:bodyPr/>
          <a:lstStyle>
            <a:lvl1pPr>
              <a:defRPr sz="1200"/>
            </a:lvl1pPr>
            <a:extLst/>
          </a:lstStyle>
          <a:p>
            <a:pPr lvl="0"/>
            <a:r>
              <a:rPr lang="en-US" smtClean="0"/>
              <a:t>Click to edit Master text styles</a:t>
            </a:r>
          </a:p>
        </p:txBody>
      </p:sp>
      <p:sp>
        <p:nvSpPr>
          <p:cNvPr id="42" name="Rectangle 42"/>
          <p:cNvSpPr>
            <a:spLocks noGrp="1"/>
          </p:cNvSpPr>
          <p:nvPr>
            <p:ph type="dt" sz="half" idx="47"/>
          </p:nvPr>
        </p:nvSpPr>
        <p:spPr/>
        <p:txBody>
          <a:bodyPr/>
          <a:lstStyle>
            <a:extLst/>
          </a:lstStyle>
          <a:p>
            <a:pPr algn="r"/>
            <a:fld id="{E8BD303E-7304-41BE-B693-A76D7275A3B0}" type="datetime1">
              <a:rPr lang="en-US" smtClean="0"/>
              <a:pPr algn="r"/>
              <a:t>3/13/2012</a:t>
            </a:fld>
            <a:endParaRPr lang="en-US"/>
          </a:p>
        </p:txBody>
      </p:sp>
      <p:sp>
        <p:nvSpPr>
          <p:cNvPr id="43" name="Rectangle 43"/>
          <p:cNvSpPr>
            <a:spLocks noGrp="1"/>
          </p:cNvSpPr>
          <p:nvPr>
            <p:ph type="sldNum" sz="quarter" idx="48"/>
          </p:nvPr>
        </p:nvSpPr>
        <p:spPr/>
        <p:txBody>
          <a:bodyPr/>
          <a:lstStyle>
            <a:extLst/>
          </a:lstStyle>
          <a:p>
            <a:pPr algn="r"/>
            <a:fld id="{256D3EEF-DE4E-429D-8EC4-DDC531AFF587}" type="slidenum">
              <a:rPr lang="en-US" sz="1000" smtClean="0"/>
              <a:pPr algn="r"/>
              <a:t>‹#›</a:t>
            </a:fld>
            <a:endParaRPr lang="en-US"/>
          </a:p>
        </p:txBody>
      </p:sp>
      <p:sp>
        <p:nvSpPr>
          <p:cNvPr id="45" name="Rectangle 45"/>
          <p:cNvSpPr>
            <a:spLocks noGrp="1"/>
          </p:cNvSpPr>
          <p:nvPr>
            <p:ph type="ftr" sz="quarter" idx="49"/>
          </p:nvPr>
        </p:nvSpPr>
        <p:spPr/>
        <p:txBody>
          <a:bodyPr/>
          <a:lstStyle>
            <a:extLst/>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9" name="Rectangle 8"/>
          <p:cNvSpPr/>
          <p:nvPr userDrawn="1"/>
        </p:nvSpPr>
        <p:spPr>
          <a:xfrm>
            <a:off x="0" y="4038600"/>
            <a:ext cx="9144000" cy="609600"/>
          </a:xfrm>
          <a:prstGeom prst="rect">
            <a:avLst/>
          </a:prstGeom>
          <a:solidFill>
            <a:srgbClr val="492F92"/>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14" name="Title 13"/>
          <p:cNvSpPr>
            <a:spLocks noGrp="1"/>
          </p:cNvSpPr>
          <p:nvPr>
            <p:ph type="ctrTitle"/>
          </p:nvPr>
        </p:nvSpPr>
        <p:spPr>
          <a:xfrm>
            <a:off x="228600" y="4114800"/>
            <a:ext cx="7239000" cy="533400"/>
          </a:xfrm>
          <a:noFill/>
        </p:spPr>
        <p:txBody>
          <a:bodyPr vert="horz"/>
          <a:lstStyle>
            <a:lvl1pPr algn="l">
              <a:defRPr sz="2000" b="0" cap="all" spc="150" baseline="0">
                <a:solidFill>
                  <a:schemeClr val="bg1"/>
                </a:solidFill>
              </a:defRPr>
            </a:lvl1pPr>
            <a:extLst/>
          </a:lstStyle>
          <a:p>
            <a:r>
              <a:rPr lang="en-US" smtClean="0"/>
              <a:t>Click to edit Master title style</a:t>
            </a:r>
            <a:endParaRPr lang="en-US" dirty="0"/>
          </a:p>
        </p:txBody>
      </p:sp>
      <p:sp>
        <p:nvSpPr>
          <p:cNvPr id="3" name="Rectangle 3"/>
          <p:cNvSpPr>
            <a:spLocks noGrp="1"/>
          </p:cNvSpPr>
          <p:nvPr>
            <p:ph type="dt" sz="half" idx="10"/>
          </p:nvPr>
        </p:nvSpPr>
        <p:spPr>
          <a:xfrm>
            <a:off x="228600" y="6477000"/>
            <a:ext cx="1600200" cy="304800"/>
          </a:xfrm>
        </p:spPr>
        <p:txBody>
          <a:bodyPr anchor="ctr"/>
          <a:lstStyle>
            <a:lvl1pPr algn="l">
              <a:defRPr>
                <a:solidFill>
                  <a:srgbClr val="A0A0A0"/>
                </a:solidFill>
              </a:defRPr>
            </a:lvl1pPr>
            <a:extLst/>
          </a:lstStyle>
          <a:p>
            <a:fld id="{5A8D346D-A53F-433C-9D37-45A337EA482C}" type="datetime1">
              <a:rPr lang="en-US" smtClean="0"/>
              <a:pPr/>
              <a:t>3/13/2012</a:t>
            </a:fld>
            <a:endParaRPr lang="en-US" dirty="0"/>
          </a:p>
        </p:txBody>
      </p:sp>
      <p:sp>
        <p:nvSpPr>
          <p:cNvPr id="4" name="Rectangle 4"/>
          <p:cNvSpPr>
            <a:spLocks noGrp="1"/>
          </p:cNvSpPr>
          <p:nvPr>
            <p:ph type="ftr" sz="quarter" idx="11"/>
          </p:nvPr>
        </p:nvSpPr>
        <p:spPr>
          <a:xfrm>
            <a:off x="2705100" y="6477000"/>
            <a:ext cx="3733800" cy="304800"/>
          </a:xfrm>
        </p:spPr>
        <p:txBody>
          <a:bodyPr/>
          <a:lstStyle>
            <a:lvl1pPr>
              <a:defRPr>
                <a:solidFill>
                  <a:schemeClr val="bg1"/>
                </a:solidFill>
              </a:defRPr>
            </a:lvl1pPr>
            <a:extLst/>
          </a:lstStyle>
          <a:p>
            <a:endParaRPr lang="en-US" dirty="0">
              <a:solidFill>
                <a:schemeClr val="bg1"/>
              </a:solidFill>
            </a:endParaRPr>
          </a:p>
        </p:txBody>
      </p:sp>
      <p:sp>
        <p:nvSpPr>
          <p:cNvPr id="13" name="Slide Number Placeholder 12"/>
          <p:cNvSpPr>
            <a:spLocks noGrp="1"/>
          </p:cNvSpPr>
          <p:nvPr>
            <p:ph type="sldNum" sz="quarter" idx="12"/>
          </p:nvPr>
        </p:nvSpPr>
        <p:spPr>
          <a:xfrm>
            <a:off x="6477000" y="6477000"/>
            <a:ext cx="1021080" cy="304800"/>
          </a:xfrm>
        </p:spPr>
        <p:txBody>
          <a:bodyPr anchor="ctr"/>
          <a:lstStyle>
            <a:extLst/>
          </a:lstStyle>
          <a:p>
            <a:pPr algn="r"/>
            <a:fld id="{256D3EEF-DE4E-429D-8EC4-DDC531AFF587}" type="slidenum">
              <a:rPr lang="en-US" sz="1000" smtClean="0"/>
              <a:pPr algn="r"/>
              <a:t>‹#›</a:t>
            </a:fld>
            <a:endParaRPr lang="en-US" dirty="0"/>
          </a:p>
        </p:txBody>
      </p:sp>
      <p:pic>
        <p:nvPicPr>
          <p:cNvPr id="10" name="Rectangle 9"/>
          <p:cNvPicPr>
            <a:picLocks noChangeAspect="1"/>
          </p:cNvPicPr>
          <p:nvPr/>
        </p:nvPicPr>
        <p:blipFill>
          <a:blip r:embed="rId2" cstate="print">
            <a:duotone>
              <a:schemeClr val="accent4"/>
              <a:srgbClr val="FFFFFF"/>
            </a:duotone>
          </a:blip>
          <a:stretch>
            <a:fillRect/>
          </a:stretch>
        </p:blipFill>
        <p:spPr>
          <a:xfrm>
            <a:off x="7601712" y="6239256"/>
            <a:ext cx="838200" cy="616077"/>
          </a:xfrm>
          <a:prstGeom prst="rect">
            <a:avLst/>
          </a:prstGeom>
          <a:noFill/>
          <a:ln>
            <a:noFill/>
          </a:ln>
        </p:spPr>
      </p:pic>
      <p:sp>
        <p:nvSpPr>
          <p:cNvPr id="11" name="Rectangle 10"/>
          <p:cNvSpPr/>
          <p:nvPr userDrawn="1"/>
        </p:nvSpPr>
        <p:spPr>
          <a:xfrm>
            <a:off x="0" y="4645880"/>
            <a:ext cx="9144000" cy="27432"/>
          </a:xfrm>
          <a:prstGeom prst="rect">
            <a:avLst/>
          </a:prstGeom>
          <a:solidFill>
            <a:schemeClr val="accent4"/>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Heading Only">
    <p:spTree>
      <p:nvGrpSpPr>
        <p:cNvPr id="1" name=""/>
        <p:cNvGrpSpPr/>
        <p:nvPr/>
      </p:nvGrpSpPr>
      <p:grpSpPr>
        <a:xfrm>
          <a:off x="0" y="0"/>
          <a:ext cx="0" cy="0"/>
          <a:chOff x="0" y="0"/>
          <a:chExt cx="0" cy="0"/>
        </a:xfrm>
      </p:grpSpPr>
      <p:sp>
        <p:nvSpPr>
          <p:cNvPr id="29" name="Rectangle 2"/>
          <p:cNvSpPr>
            <a:spLocks noGrp="1"/>
          </p:cNvSpPr>
          <p:nvPr>
            <p:ph type="title"/>
          </p:nvPr>
        </p:nvSpPr>
        <p:spPr/>
        <p:txBody>
          <a:bodyPr/>
          <a:lstStyle>
            <a:extLst/>
          </a:lstStyle>
          <a:p>
            <a:r>
              <a:rPr lang="en-US" smtClean="0"/>
              <a:t>Click to edit Master title style</a:t>
            </a:r>
            <a:endParaRPr lang="en-US"/>
          </a:p>
        </p:txBody>
      </p:sp>
      <p:sp>
        <p:nvSpPr>
          <p:cNvPr id="19"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7" name="Rectangle 7"/>
          <p:cNvSpPr>
            <a:spLocks noGrp="1"/>
          </p:cNvSpPr>
          <p:nvPr>
            <p:ph type="dt" sz="half" idx="14"/>
          </p:nvPr>
        </p:nvSpPr>
        <p:spPr/>
        <p:txBody>
          <a:bodyPr/>
          <a:lstStyle>
            <a:extLst/>
          </a:lstStyle>
          <a:p>
            <a:pPr algn="r"/>
            <a:fld id="{F7F1F872-C5DE-403B-85F0-1024E6CA1886}" type="datetime1">
              <a:rPr lang="en-US" smtClean="0"/>
              <a:pPr algn="r"/>
              <a:t>3/13/2012</a:t>
            </a:fld>
            <a:endParaRPr lang="en-US"/>
          </a:p>
        </p:txBody>
      </p:sp>
      <p:sp>
        <p:nvSpPr>
          <p:cNvPr id="8" name="Rectangle 8"/>
          <p:cNvSpPr>
            <a:spLocks noGrp="1"/>
          </p:cNvSpPr>
          <p:nvPr>
            <p:ph type="sldNum" sz="quarter" idx="15"/>
          </p:nvPr>
        </p:nvSpPr>
        <p:spPr/>
        <p:txBody>
          <a:bodyPr/>
          <a:lstStyle>
            <a:extLst/>
          </a:lstStyle>
          <a:p>
            <a:pPr algn="r"/>
            <a:fld id="{256D3EEF-DE4E-429D-8EC4-DDC531AFF587}" type="slidenum">
              <a:rPr lang="en-US" sz="1000" smtClean="0"/>
              <a:pPr algn="r"/>
              <a:t>‹#›</a:t>
            </a:fld>
            <a:endParaRPr lang="en-US"/>
          </a:p>
        </p:txBody>
      </p:sp>
      <p:sp>
        <p:nvSpPr>
          <p:cNvPr id="9" name="Rectangle 9"/>
          <p:cNvSpPr>
            <a:spLocks noGrp="1"/>
          </p:cNvSpPr>
          <p:nvPr>
            <p:ph type="ftr" sz="quarter" idx="16"/>
          </p:nvPr>
        </p:nvSpPr>
        <p:spPr/>
        <p:txBody>
          <a:bodyPr/>
          <a:lstStyle>
            <a:extLst/>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8" name="Rectangle 2"/>
          <p:cNvSpPr>
            <a:spLocks noGrp="1"/>
          </p:cNvSpPr>
          <p:nvPr>
            <p:ph type="title"/>
          </p:nvPr>
        </p:nvSpPr>
        <p:spPr/>
        <p:txBody>
          <a:bodyPr/>
          <a:lstStyle>
            <a:extLst/>
          </a:lstStyle>
          <a:p>
            <a:r>
              <a:rPr lang="en-US" smtClean="0"/>
              <a:t>Click to edit Master title style</a:t>
            </a:r>
            <a:endParaRPr lang="en-US"/>
          </a:p>
        </p:txBody>
      </p:sp>
      <p:sp>
        <p:nvSpPr>
          <p:cNvPr id="6" name="Rectangle 6"/>
          <p:cNvSpPr>
            <a:spLocks noGrp="1"/>
          </p:cNvSpPr>
          <p:nvPr>
            <p:ph type="dt" sz="half" idx="10"/>
          </p:nvPr>
        </p:nvSpPr>
        <p:spPr/>
        <p:txBody>
          <a:bodyPr/>
          <a:lstStyle>
            <a:extLst/>
          </a:lstStyle>
          <a:p>
            <a:pPr algn="r"/>
            <a:fld id="{73B9D0E9-7F95-4423-9114-95494EF8154E}" type="datetime1">
              <a:rPr lang="en-US" smtClean="0"/>
              <a:pPr algn="r"/>
              <a:t>3/13/2012</a:t>
            </a:fld>
            <a:endParaRPr lang="en-US"/>
          </a:p>
        </p:txBody>
      </p:sp>
      <p:sp>
        <p:nvSpPr>
          <p:cNvPr id="8" name="Rectangle 8"/>
          <p:cNvSpPr>
            <a:spLocks noGrp="1"/>
          </p:cNvSpPr>
          <p:nvPr>
            <p:ph type="sldNum" sz="quarter" idx="11"/>
          </p:nvPr>
        </p:nvSpPr>
        <p:spPr/>
        <p:txBody>
          <a:bodyPr/>
          <a:lstStyle>
            <a:extLst/>
          </a:lstStyle>
          <a:p>
            <a:pPr algn="r"/>
            <a:fld id="{256D3EEF-DE4E-429D-8EC4-DDC531AFF587}" type="slidenum">
              <a:rPr lang="en-US" sz="1000" smtClean="0"/>
              <a:pPr algn="r"/>
              <a:t>‹#›</a:t>
            </a:fld>
            <a:endParaRPr lang="en-US"/>
          </a:p>
        </p:txBody>
      </p:sp>
      <p:sp>
        <p:nvSpPr>
          <p:cNvPr id="9" name="Rectangle 9"/>
          <p:cNvSpPr>
            <a:spLocks noGrp="1"/>
          </p:cNvSpPr>
          <p:nvPr>
            <p:ph type="ftr" sz="quarter" idx="12"/>
          </p:nvPr>
        </p:nvSpPr>
        <p:spPr/>
        <p:txBody>
          <a:bodyPr/>
          <a:lstStyle>
            <a:extLst/>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Up">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extLst/>
          </a:lstStyle>
          <a:p>
            <a:r>
              <a:rPr lang="en-US" smtClean="0"/>
              <a:t>Click to edit Master title style</a:t>
            </a:r>
            <a:endParaRPr lang="en-US" dirty="0"/>
          </a:p>
        </p:txBody>
      </p:sp>
      <p:sp>
        <p:nvSpPr>
          <p:cNvPr id="8"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1" name="Rectangle 11"/>
          <p:cNvSpPr>
            <a:spLocks noGrp="1"/>
          </p:cNvSpPr>
          <p:nvPr>
            <p:ph sz="quarter" idx="15"/>
          </p:nvPr>
        </p:nvSpPr>
        <p:spPr>
          <a:xfrm>
            <a:off x="304800" y="609600"/>
            <a:ext cx="80772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9"/>
          <p:cNvSpPr>
            <a:spLocks noGrp="1"/>
          </p:cNvSpPr>
          <p:nvPr>
            <p:ph type="dt" sz="half" idx="16"/>
          </p:nvPr>
        </p:nvSpPr>
        <p:spPr/>
        <p:txBody>
          <a:bodyPr/>
          <a:lstStyle>
            <a:extLst/>
          </a:lstStyle>
          <a:p>
            <a:pPr algn="r"/>
            <a:fld id="{828FD173-2CB3-4214-8741-970D8D476901}" type="datetime1">
              <a:rPr lang="en-US" smtClean="0"/>
              <a:pPr algn="r"/>
              <a:t>3/13/2012</a:t>
            </a:fld>
            <a:endParaRPr lang="en-US"/>
          </a:p>
        </p:txBody>
      </p:sp>
      <p:sp>
        <p:nvSpPr>
          <p:cNvPr id="10" name="Rectangle 10"/>
          <p:cNvSpPr>
            <a:spLocks noGrp="1"/>
          </p:cNvSpPr>
          <p:nvPr>
            <p:ph type="sldNum" sz="quarter" idx="17"/>
          </p:nvPr>
        </p:nvSpPr>
        <p:spPr/>
        <p:txBody>
          <a:bodyPr/>
          <a:lstStyle>
            <a:extLst/>
          </a:lstStyle>
          <a:p>
            <a:pPr algn="r"/>
            <a:fld id="{256D3EEF-DE4E-429D-8EC4-DDC531AFF587}" type="slidenum">
              <a:rPr lang="en-US" sz="1000" smtClean="0"/>
              <a:pPr algn="r"/>
              <a:t>‹#›</a:t>
            </a:fld>
            <a:endParaRPr lang="en-US"/>
          </a:p>
        </p:txBody>
      </p:sp>
      <p:sp>
        <p:nvSpPr>
          <p:cNvPr id="12" name="Rectangle 12"/>
          <p:cNvSpPr>
            <a:spLocks noGrp="1"/>
          </p:cNvSpPr>
          <p:nvPr>
            <p:ph type="ftr" sz="quarter" idx="18"/>
          </p:nvPr>
        </p:nvSpPr>
        <p:spPr/>
        <p:txBody>
          <a:bodyPr/>
          <a:lstStyle>
            <a:extLst/>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Up">
    <p:spTree>
      <p:nvGrpSpPr>
        <p:cNvPr id="1" name=""/>
        <p:cNvGrpSpPr/>
        <p:nvPr/>
      </p:nvGrpSpPr>
      <p:grpSpPr>
        <a:xfrm>
          <a:off x="0" y="0"/>
          <a:ext cx="0" cy="0"/>
          <a:chOff x="0" y="0"/>
          <a:chExt cx="0" cy="0"/>
        </a:xfrm>
      </p:grpSpPr>
      <p:sp>
        <p:nvSpPr>
          <p:cNvPr id="19" name="Rectangle 2"/>
          <p:cNvSpPr>
            <a:spLocks noGrp="1"/>
          </p:cNvSpPr>
          <p:nvPr>
            <p:ph type="title"/>
          </p:nvPr>
        </p:nvSpPr>
        <p:spPr/>
        <p:txBody>
          <a:bodyPr/>
          <a:lstStyle>
            <a:extLst/>
          </a:lstStyle>
          <a:p>
            <a:r>
              <a:rPr lang="en-US" smtClean="0"/>
              <a:t>Click to edit Master title style</a:t>
            </a:r>
            <a:endParaRPr lang="en-US"/>
          </a:p>
        </p:txBody>
      </p:sp>
      <p:sp>
        <p:nvSpPr>
          <p:cNvPr id="31"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9" name="Rectangle 11"/>
          <p:cNvSpPr>
            <a:spLocks noGrp="1"/>
          </p:cNvSpPr>
          <p:nvPr>
            <p:ph sz="quarter" idx="15"/>
          </p:nvPr>
        </p:nvSpPr>
        <p:spPr>
          <a:xfrm>
            <a:off x="304800" y="609600"/>
            <a:ext cx="39624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Rectangle 8"/>
          <p:cNvSpPr>
            <a:spLocks noGrp="1"/>
          </p:cNvSpPr>
          <p:nvPr>
            <p:ph type="body" sz="quarter" idx="16" hasCustomPrompt="1"/>
          </p:nvPr>
        </p:nvSpPr>
        <p:spPr>
          <a:xfrm>
            <a:off x="4416552" y="381000"/>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5" name="Rectangle 11"/>
          <p:cNvSpPr>
            <a:spLocks noGrp="1"/>
          </p:cNvSpPr>
          <p:nvPr>
            <p:ph sz="quarter" idx="17"/>
          </p:nvPr>
        </p:nvSpPr>
        <p:spPr>
          <a:xfrm>
            <a:off x="4416552" y="609600"/>
            <a:ext cx="39624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Rectangle 13"/>
          <p:cNvSpPr>
            <a:spLocks noGrp="1"/>
          </p:cNvSpPr>
          <p:nvPr>
            <p:ph type="dt" sz="half" idx="18"/>
          </p:nvPr>
        </p:nvSpPr>
        <p:spPr/>
        <p:txBody>
          <a:bodyPr/>
          <a:lstStyle>
            <a:extLst/>
          </a:lstStyle>
          <a:p>
            <a:pPr algn="r"/>
            <a:fld id="{A1704A40-8D3B-4404-9986-2B5D36474D63}" type="datetime1">
              <a:rPr lang="en-US" smtClean="0"/>
              <a:pPr algn="r"/>
              <a:t>3/13/2012</a:t>
            </a:fld>
            <a:endParaRPr lang="en-US"/>
          </a:p>
        </p:txBody>
      </p:sp>
      <p:sp>
        <p:nvSpPr>
          <p:cNvPr id="16" name="Rectangle 16"/>
          <p:cNvSpPr>
            <a:spLocks noGrp="1"/>
          </p:cNvSpPr>
          <p:nvPr>
            <p:ph type="sldNum" sz="quarter" idx="19"/>
          </p:nvPr>
        </p:nvSpPr>
        <p:spPr/>
        <p:txBody>
          <a:bodyPr/>
          <a:lstStyle>
            <a:extLst/>
          </a:lstStyle>
          <a:p>
            <a:pPr algn="r"/>
            <a:fld id="{256D3EEF-DE4E-429D-8EC4-DDC531AFF587}" type="slidenum">
              <a:rPr lang="en-US" sz="1000" smtClean="0"/>
              <a:pPr algn="r"/>
              <a:t>‹#›</a:t>
            </a:fld>
            <a:endParaRPr lang="en-US"/>
          </a:p>
        </p:txBody>
      </p:sp>
      <p:sp>
        <p:nvSpPr>
          <p:cNvPr id="17" name="Rectangle 17"/>
          <p:cNvSpPr>
            <a:spLocks noGrp="1"/>
          </p:cNvSpPr>
          <p:nvPr>
            <p:ph type="ftr" sz="quarter" idx="20"/>
          </p:nvPr>
        </p:nvSpPr>
        <p:spPr/>
        <p:txBody>
          <a:bodyPr/>
          <a:lstStyle>
            <a:extLst/>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Up: 2 left, 1 right">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extLst/>
          </a:lstStyle>
          <a:p>
            <a:r>
              <a:rPr lang="en-US" smtClean="0"/>
              <a:t>Click to edit Master title style</a:t>
            </a:r>
            <a:endParaRPr lang="en-US"/>
          </a:p>
        </p:txBody>
      </p:sp>
      <p:sp>
        <p:nvSpPr>
          <p:cNvPr id="9" name="Rectangle 8"/>
          <p:cNvSpPr>
            <a:spLocks noGrp="1"/>
          </p:cNvSpPr>
          <p:nvPr>
            <p:ph type="body" sz="quarter" idx="13" hasCustomPrompt="1"/>
          </p:nvPr>
        </p:nvSpPr>
        <p:spPr>
          <a:xfrm>
            <a:off x="304800" y="381000"/>
            <a:ext cx="3962400" cy="228600"/>
          </a:xfrm>
          <a:solidFill>
            <a:srgbClr val="842A7F"/>
          </a:solidFill>
        </p:spPr>
        <p:txBody>
          <a:bodyPr/>
          <a:lstStyle>
            <a:lvl1pPr>
              <a:defRPr b="1">
                <a:solidFill>
                  <a:schemeClr val="bg1"/>
                </a:solidFill>
              </a:defRPr>
            </a:lvl1pPr>
            <a:extLst/>
          </a:lstStyle>
          <a:p>
            <a:pPr lvl="0"/>
            <a:r>
              <a:rPr lang="en-US" dirty="0" smtClean="0"/>
              <a:t>Click to add heading</a:t>
            </a:r>
            <a:endParaRPr lang="en-US"/>
          </a:p>
        </p:txBody>
      </p:sp>
      <p:sp>
        <p:nvSpPr>
          <p:cNvPr id="18" name="Rectangle 11"/>
          <p:cNvSpPr>
            <a:spLocks noGrp="1"/>
          </p:cNvSpPr>
          <p:nvPr>
            <p:ph sz="quarter" idx="15"/>
          </p:nvPr>
        </p:nvSpPr>
        <p:spPr>
          <a:xfrm>
            <a:off x="304800" y="609600"/>
            <a:ext cx="3962400"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Rectangle 8"/>
          <p:cNvSpPr>
            <a:spLocks noGrp="1"/>
          </p:cNvSpPr>
          <p:nvPr>
            <p:ph type="body" sz="quarter" idx="16" hasCustomPrompt="1"/>
          </p:nvPr>
        </p:nvSpPr>
        <p:spPr>
          <a:xfrm>
            <a:off x="301752" y="3319272"/>
            <a:ext cx="3965448" cy="228600"/>
          </a:xfrm>
          <a:solidFill>
            <a:srgbClr val="842A7F"/>
          </a:solidFill>
        </p:spPr>
        <p:txBody>
          <a:bodyPr/>
          <a:lstStyle>
            <a:lvl1pPr>
              <a:defRPr b="1">
                <a:solidFill>
                  <a:schemeClr val="bg1"/>
                </a:solidFill>
              </a:defRPr>
            </a:lvl1pPr>
            <a:extLst/>
          </a:lstStyle>
          <a:p>
            <a:pPr lvl="0"/>
            <a:r>
              <a:rPr lang="en-US" dirty="0" smtClean="0"/>
              <a:t>Click to add heading</a:t>
            </a:r>
            <a:endParaRPr lang="en-US"/>
          </a:p>
        </p:txBody>
      </p:sp>
      <p:sp>
        <p:nvSpPr>
          <p:cNvPr id="17" name="Rectangle 11"/>
          <p:cNvSpPr>
            <a:spLocks noGrp="1"/>
          </p:cNvSpPr>
          <p:nvPr>
            <p:ph sz="quarter" idx="17"/>
          </p:nvPr>
        </p:nvSpPr>
        <p:spPr>
          <a:xfrm>
            <a:off x="3017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Rectangle 8"/>
          <p:cNvSpPr>
            <a:spLocks noGrp="1"/>
          </p:cNvSpPr>
          <p:nvPr>
            <p:ph type="body" sz="quarter" idx="18" hasCustomPrompt="1"/>
          </p:nvPr>
        </p:nvSpPr>
        <p:spPr>
          <a:xfrm>
            <a:off x="4416552" y="381000"/>
            <a:ext cx="3965448" cy="228600"/>
          </a:xfrm>
          <a:solidFill>
            <a:srgbClr val="842A7F"/>
          </a:solidFill>
        </p:spPr>
        <p:txBody>
          <a:bodyPr/>
          <a:lstStyle>
            <a:lvl1pPr>
              <a:defRPr b="1">
                <a:solidFill>
                  <a:schemeClr val="bg1"/>
                </a:solidFill>
              </a:defRPr>
            </a:lvl1pPr>
            <a:extLst/>
          </a:lstStyle>
          <a:p>
            <a:pPr lvl="0"/>
            <a:r>
              <a:rPr lang="en-US" dirty="0" smtClean="0"/>
              <a:t>Click to add heading</a:t>
            </a:r>
            <a:endParaRPr lang="en-US" dirty="0"/>
          </a:p>
        </p:txBody>
      </p:sp>
      <p:sp>
        <p:nvSpPr>
          <p:cNvPr id="21" name="Rectangle 11"/>
          <p:cNvSpPr>
            <a:spLocks noGrp="1"/>
          </p:cNvSpPr>
          <p:nvPr>
            <p:ph sz="quarter" idx="19"/>
          </p:nvPr>
        </p:nvSpPr>
        <p:spPr>
          <a:xfrm>
            <a:off x="4416552" y="609600"/>
            <a:ext cx="39624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Rectangle 13"/>
          <p:cNvSpPr>
            <a:spLocks noGrp="1"/>
          </p:cNvSpPr>
          <p:nvPr>
            <p:ph type="dt" sz="half" idx="20"/>
          </p:nvPr>
        </p:nvSpPr>
        <p:spPr/>
        <p:txBody>
          <a:bodyPr/>
          <a:lstStyle>
            <a:extLst/>
          </a:lstStyle>
          <a:p>
            <a:pPr algn="r"/>
            <a:fld id="{DE3B91AD-F2C9-43CB-A84C-1D5C130F2509}" type="datetime1">
              <a:rPr lang="en-US" smtClean="0"/>
              <a:pPr algn="r"/>
              <a:t>3/13/2012</a:t>
            </a:fld>
            <a:endParaRPr lang="en-US"/>
          </a:p>
        </p:txBody>
      </p:sp>
      <p:sp>
        <p:nvSpPr>
          <p:cNvPr id="19" name="Rectangle 19"/>
          <p:cNvSpPr>
            <a:spLocks noGrp="1"/>
          </p:cNvSpPr>
          <p:nvPr>
            <p:ph type="sldNum" sz="quarter" idx="21"/>
          </p:nvPr>
        </p:nvSpPr>
        <p:spPr/>
        <p:txBody>
          <a:bodyPr/>
          <a:lstStyle>
            <a:extLst/>
          </a:lstStyle>
          <a:p>
            <a:pPr algn="r"/>
            <a:fld id="{256D3EEF-DE4E-429D-8EC4-DDC531AFF587}" type="slidenum">
              <a:rPr lang="en-US" sz="1000" smtClean="0"/>
              <a:pPr algn="r"/>
              <a:t>‹#›</a:t>
            </a:fld>
            <a:endParaRPr lang="en-US"/>
          </a:p>
        </p:txBody>
      </p:sp>
      <p:sp>
        <p:nvSpPr>
          <p:cNvPr id="22" name="Rectangle 22"/>
          <p:cNvSpPr>
            <a:spLocks noGrp="1"/>
          </p:cNvSpPr>
          <p:nvPr>
            <p:ph type="ftr" sz="quarter" idx="22"/>
          </p:nvPr>
        </p:nvSpPr>
        <p:spPr/>
        <p:txBody>
          <a:bodyPr/>
          <a:lstStyle>
            <a:extLst/>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Up: 1 Left, 2 Right">
    <p:spTree>
      <p:nvGrpSpPr>
        <p:cNvPr id="1" name=""/>
        <p:cNvGrpSpPr/>
        <p:nvPr/>
      </p:nvGrpSpPr>
      <p:grpSpPr>
        <a:xfrm>
          <a:off x="0" y="0"/>
          <a:ext cx="0" cy="0"/>
          <a:chOff x="0" y="0"/>
          <a:chExt cx="0" cy="0"/>
        </a:xfrm>
      </p:grpSpPr>
      <p:sp>
        <p:nvSpPr>
          <p:cNvPr id="25" name="Rectangle 2"/>
          <p:cNvSpPr>
            <a:spLocks noGrp="1"/>
          </p:cNvSpPr>
          <p:nvPr>
            <p:ph type="title"/>
          </p:nvPr>
        </p:nvSpPr>
        <p:spPr/>
        <p:txBody>
          <a:bodyPr/>
          <a:lstStyle>
            <a:extLst/>
          </a:lstStyle>
          <a:p>
            <a:r>
              <a:rPr lang="en-US" smtClean="0"/>
              <a:t>Click to edit Master title style</a:t>
            </a:r>
            <a:endParaRPr lang="en-US"/>
          </a:p>
        </p:txBody>
      </p:sp>
      <p:sp>
        <p:nvSpPr>
          <p:cNvPr id="13" name="Rectangle 8"/>
          <p:cNvSpPr>
            <a:spLocks noGrp="1"/>
          </p:cNvSpPr>
          <p:nvPr>
            <p:ph type="body" sz="quarter" idx="13" hasCustomPrompt="1"/>
          </p:nvPr>
        </p:nvSpPr>
        <p:spPr>
          <a:xfrm>
            <a:off x="304800" y="381000"/>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4" name="Rectangle 11"/>
          <p:cNvSpPr>
            <a:spLocks noGrp="1"/>
          </p:cNvSpPr>
          <p:nvPr>
            <p:ph sz="quarter" idx="15"/>
          </p:nvPr>
        </p:nvSpPr>
        <p:spPr>
          <a:xfrm>
            <a:off x="304800" y="609600"/>
            <a:ext cx="3962400" cy="563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Rectangle 8"/>
          <p:cNvSpPr>
            <a:spLocks noGrp="1"/>
          </p:cNvSpPr>
          <p:nvPr>
            <p:ph type="body" sz="quarter" idx="16" hasCustomPrompt="1"/>
          </p:nvPr>
        </p:nvSpPr>
        <p:spPr>
          <a:xfrm>
            <a:off x="4419600" y="381000"/>
            <a:ext cx="39624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17" name="Rectangle 11"/>
          <p:cNvSpPr>
            <a:spLocks noGrp="1"/>
          </p:cNvSpPr>
          <p:nvPr>
            <p:ph sz="quarter" idx="17"/>
          </p:nvPr>
        </p:nvSpPr>
        <p:spPr>
          <a:xfrm>
            <a:off x="4419600" y="609600"/>
            <a:ext cx="3962400"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Rectangle 8"/>
          <p:cNvSpPr>
            <a:spLocks noGrp="1"/>
          </p:cNvSpPr>
          <p:nvPr>
            <p:ph type="body" sz="quarter" idx="18" hasCustomPrompt="1"/>
          </p:nvPr>
        </p:nvSpPr>
        <p:spPr>
          <a:xfrm>
            <a:off x="4416552" y="3319272"/>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20" name="Rectangle 11"/>
          <p:cNvSpPr>
            <a:spLocks noGrp="1"/>
          </p:cNvSpPr>
          <p:nvPr>
            <p:ph sz="quarter" idx="19"/>
          </p:nvPr>
        </p:nvSpPr>
        <p:spPr>
          <a:xfrm>
            <a:off x="44165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Rectangle 21"/>
          <p:cNvSpPr>
            <a:spLocks noGrp="1"/>
          </p:cNvSpPr>
          <p:nvPr>
            <p:ph type="dt" sz="half" idx="20"/>
          </p:nvPr>
        </p:nvSpPr>
        <p:spPr/>
        <p:txBody>
          <a:bodyPr/>
          <a:lstStyle>
            <a:extLst/>
          </a:lstStyle>
          <a:p>
            <a:pPr algn="r"/>
            <a:fld id="{27D93220-918A-400D-B3FA-D8B22567DEBB}" type="datetime1">
              <a:rPr lang="en-US" smtClean="0"/>
              <a:pPr algn="r"/>
              <a:t>3/13/2012</a:t>
            </a:fld>
            <a:endParaRPr lang="en-US"/>
          </a:p>
        </p:txBody>
      </p:sp>
      <p:sp>
        <p:nvSpPr>
          <p:cNvPr id="22" name="Rectangle 22"/>
          <p:cNvSpPr>
            <a:spLocks noGrp="1"/>
          </p:cNvSpPr>
          <p:nvPr>
            <p:ph type="sldNum" sz="quarter" idx="21"/>
          </p:nvPr>
        </p:nvSpPr>
        <p:spPr/>
        <p:txBody>
          <a:bodyPr/>
          <a:lstStyle>
            <a:extLst/>
          </a:lstStyle>
          <a:p>
            <a:pPr algn="r"/>
            <a:fld id="{256D3EEF-DE4E-429D-8EC4-DDC531AFF587}" type="slidenum">
              <a:rPr lang="en-US" sz="1000" smtClean="0"/>
              <a:pPr algn="r"/>
              <a:t>‹#›</a:t>
            </a:fld>
            <a:endParaRPr lang="en-US"/>
          </a:p>
        </p:txBody>
      </p:sp>
      <p:sp>
        <p:nvSpPr>
          <p:cNvPr id="23" name="Rectangle 23"/>
          <p:cNvSpPr>
            <a:spLocks noGrp="1"/>
          </p:cNvSpPr>
          <p:nvPr>
            <p:ph type="ftr" sz="quarter" idx="22"/>
          </p:nvPr>
        </p:nvSpPr>
        <p:spPr/>
        <p:txBody>
          <a:bodyPr/>
          <a:lstStyle>
            <a:extLst/>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Up: 1 Top, 2 Bottom">
    <p:spTree>
      <p:nvGrpSpPr>
        <p:cNvPr id="1" name=""/>
        <p:cNvGrpSpPr/>
        <p:nvPr/>
      </p:nvGrpSpPr>
      <p:grpSpPr>
        <a:xfrm>
          <a:off x="0" y="0"/>
          <a:ext cx="0" cy="0"/>
          <a:chOff x="0" y="0"/>
          <a:chExt cx="0" cy="0"/>
        </a:xfrm>
      </p:grpSpPr>
      <p:sp>
        <p:nvSpPr>
          <p:cNvPr id="28" name="Rectangle 2"/>
          <p:cNvSpPr>
            <a:spLocks noGrp="1"/>
          </p:cNvSpPr>
          <p:nvPr>
            <p:ph type="title"/>
          </p:nvPr>
        </p:nvSpPr>
        <p:spPr/>
        <p:txBody>
          <a:bodyPr/>
          <a:lstStyle>
            <a:extLst/>
          </a:lstStyle>
          <a:p>
            <a:r>
              <a:rPr lang="en-US" smtClean="0"/>
              <a:t>Click to edit Master title style</a:t>
            </a:r>
            <a:endParaRPr lang="en-US"/>
          </a:p>
        </p:txBody>
      </p:sp>
      <p:sp>
        <p:nvSpPr>
          <p:cNvPr id="13" name="Rectangle 8"/>
          <p:cNvSpPr>
            <a:spLocks noGrp="1"/>
          </p:cNvSpPr>
          <p:nvPr>
            <p:ph type="body" sz="quarter" idx="13" hasCustomPrompt="1"/>
          </p:nvPr>
        </p:nvSpPr>
        <p:spPr>
          <a:xfrm>
            <a:off x="304800" y="381000"/>
            <a:ext cx="8077200"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dirty="0"/>
          </a:p>
        </p:txBody>
      </p:sp>
      <p:sp>
        <p:nvSpPr>
          <p:cNvPr id="15" name="Rectangle 11"/>
          <p:cNvSpPr>
            <a:spLocks noGrp="1"/>
          </p:cNvSpPr>
          <p:nvPr>
            <p:ph sz="quarter" idx="15"/>
          </p:nvPr>
        </p:nvSpPr>
        <p:spPr>
          <a:xfrm>
            <a:off x="301752" y="609600"/>
            <a:ext cx="8074152"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8"/>
          <p:cNvSpPr>
            <a:spLocks noGrp="1"/>
          </p:cNvSpPr>
          <p:nvPr>
            <p:ph type="body" sz="quarter" idx="16" hasCustomPrompt="1"/>
          </p:nvPr>
        </p:nvSpPr>
        <p:spPr>
          <a:xfrm>
            <a:off x="301752" y="3319272"/>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18" name="Rectangle 11"/>
          <p:cNvSpPr>
            <a:spLocks noGrp="1"/>
          </p:cNvSpPr>
          <p:nvPr>
            <p:ph sz="quarter" idx="17"/>
          </p:nvPr>
        </p:nvSpPr>
        <p:spPr>
          <a:xfrm>
            <a:off x="3017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Rectangle 8"/>
          <p:cNvSpPr>
            <a:spLocks noGrp="1"/>
          </p:cNvSpPr>
          <p:nvPr>
            <p:ph type="body" sz="quarter" idx="20" hasCustomPrompt="1"/>
          </p:nvPr>
        </p:nvSpPr>
        <p:spPr>
          <a:xfrm>
            <a:off x="4416552" y="3319272"/>
            <a:ext cx="3965448" cy="228600"/>
          </a:xfrm>
          <a:solidFill>
            <a:schemeClr val="accent6">
              <a:shade val="75000"/>
            </a:schemeClr>
          </a:solidFill>
        </p:spPr>
        <p:txBody>
          <a:bodyPr/>
          <a:lstStyle>
            <a:lvl1pPr>
              <a:defRPr b="1">
                <a:solidFill>
                  <a:schemeClr val="bg1"/>
                </a:solidFill>
              </a:defRPr>
            </a:lvl1pPr>
            <a:extLst/>
          </a:lstStyle>
          <a:p>
            <a:pPr lvl="0"/>
            <a:r>
              <a:rPr lang="en-US" dirty="0" smtClean="0"/>
              <a:t>Click to add heading</a:t>
            </a:r>
            <a:endParaRPr lang="en-US"/>
          </a:p>
        </p:txBody>
      </p:sp>
      <p:sp>
        <p:nvSpPr>
          <p:cNvPr id="23" name="Rectangle 11"/>
          <p:cNvSpPr>
            <a:spLocks noGrp="1"/>
          </p:cNvSpPr>
          <p:nvPr>
            <p:ph sz="quarter" idx="21"/>
          </p:nvPr>
        </p:nvSpPr>
        <p:spPr>
          <a:xfrm>
            <a:off x="4416552" y="3547872"/>
            <a:ext cx="3965448" cy="270662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Rectangle 19"/>
          <p:cNvSpPr>
            <a:spLocks noGrp="1"/>
          </p:cNvSpPr>
          <p:nvPr>
            <p:ph type="dt" sz="half" idx="22"/>
          </p:nvPr>
        </p:nvSpPr>
        <p:spPr/>
        <p:txBody>
          <a:bodyPr/>
          <a:lstStyle>
            <a:extLst/>
          </a:lstStyle>
          <a:p>
            <a:pPr algn="r"/>
            <a:fld id="{FEC9D3F2-7140-49B9-866C-D21246A5836E}" type="datetime1">
              <a:rPr lang="en-US" smtClean="0"/>
              <a:pPr algn="r"/>
              <a:t>3/13/2012</a:t>
            </a:fld>
            <a:endParaRPr lang="en-US"/>
          </a:p>
        </p:txBody>
      </p:sp>
      <p:sp>
        <p:nvSpPr>
          <p:cNvPr id="20" name="Rectangle 20"/>
          <p:cNvSpPr>
            <a:spLocks noGrp="1"/>
          </p:cNvSpPr>
          <p:nvPr>
            <p:ph type="sldNum" sz="quarter" idx="23"/>
          </p:nvPr>
        </p:nvSpPr>
        <p:spPr/>
        <p:txBody>
          <a:bodyPr/>
          <a:lstStyle>
            <a:extLst/>
          </a:lstStyle>
          <a:p>
            <a:pPr algn="r"/>
            <a:fld id="{256D3EEF-DE4E-429D-8EC4-DDC531AFF587}" type="slidenum">
              <a:rPr lang="en-US" sz="1000" smtClean="0"/>
              <a:pPr algn="r"/>
              <a:t>‹#›</a:t>
            </a:fld>
            <a:endParaRPr lang="en-US"/>
          </a:p>
        </p:txBody>
      </p:sp>
      <p:sp>
        <p:nvSpPr>
          <p:cNvPr id="22" name="Rectangle 22"/>
          <p:cNvSpPr>
            <a:spLocks noGrp="1"/>
          </p:cNvSpPr>
          <p:nvPr>
            <p:ph type="ftr" sz="quarter" idx="24"/>
          </p:nvPr>
        </p:nvSpPr>
        <p:spPr/>
        <p:txBody>
          <a:bodyPr/>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10"/>
          <p:cNvSpPr/>
          <p:nvPr/>
        </p:nvSpPr>
        <p:spPr>
          <a:xfrm>
            <a:off x="8610600" y="0"/>
            <a:ext cx="533400" cy="6858000"/>
          </a:xfrm>
          <a:prstGeom prst="rect">
            <a:avLst/>
          </a:prstGeom>
          <a:solidFill>
            <a:srgbClr val="492F92"/>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2" name="Rectangle 2"/>
          <p:cNvSpPr>
            <a:spLocks noGrp="1"/>
          </p:cNvSpPr>
          <p:nvPr>
            <p:ph type="title"/>
          </p:nvPr>
        </p:nvSpPr>
        <p:spPr>
          <a:xfrm>
            <a:off x="8610600" y="381000"/>
            <a:ext cx="533400" cy="5867400"/>
          </a:xfrm>
          <a:prstGeom prst="rect">
            <a:avLst/>
          </a:prstGeom>
        </p:spPr>
        <p:txBody>
          <a:bodyPr vert="vert" anchor="ctr">
            <a:normAutofit/>
          </a:bodyPr>
          <a:lstStyle>
            <a:extLst/>
          </a:lstStyle>
          <a:p>
            <a:r>
              <a:rPr lang="en-US" smtClean="0"/>
              <a:t>Click to edit Master title style</a:t>
            </a:r>
            <a:endParaRPr lang="en-US" dirty="0"/>
          </a:p>
        </p:txBody>
      </p:sp>
      <p:sp>
        <p:nvSpPr>
          <p:cNvPr id="3" name="Rectangle 3"/>
          <p:cNvSpPr>
            <a:spLocks noGrp="1"/>
          </p:cNvSpPr>
          <p:nvPr>
            <p:ph type="body" idx="1"/>
          </p:nvPr>
        </p:nvSpPr>
        <p:spPr>
          <a:xfrm>
            <a:off x="304800" y="381000"/>
            <a:ext cx="8077200" cy="5867400"/>
          </a:xfrm>
          <a:prstGeom prst="rect">
            <a:avLst/>
          </a:prstGeom>
        </p:spPr>
        <p:txBody>
          <a:bodyPr vert="horz">
            <a:normAutofit/>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p:cNvSpPr>
          <p:nvPr>
            <p:ph type="dt" sz="half" idx="2"/>
          </p:nvPr>
        </p:nvSpPr>
        <p:spPr>
          <a:xfrm>
            <a:off x="7010400" y="76200"/>
            <a:ext cx="1371600" cy="228600"/>
          </a:xfrm>
          <a:prstGeom prst="rect">
            <a:avLst/>
          </a:prstGeom>
        </p:spPr>
        <p:txBody>
          <a:bodyPr vert="horz"/>
          <a:lstStyle>
            <a:lvl1pPr algn="ctr">
              <a:defRPr sz="1000">
                <a:solidFill>
                  <a:schemeClr val="tx1">
                    <a:tint val="65000"/>
                  </a:schemeClr>
                </a:solidFill>
              </a:defRPr>
            </a:lvl1pPr>
            <a:extLst/>
          </a:lstStyle>
          <a:p>
            <a:pPr algn="r"/>
            <a:fld id="{CCD717AA-EA39-47F3-8A0A-15B3575EDB53}" type="datetime1">
              <a:rPr lang="en-US" smtClean="0"/>
              <a:pPr algn="r"/>
              <a:t>3/13/2012</a:t>
            </a:fld>
            <a:endParaRPr lang="en-US" sz="1000" dirty="0">
              <a:solidFill>
                <a:schemeClr val="tx1">
                  <a:tint val="65000"/>
                </a:schemeClr>
              </a:solidFill>
            </a:endParaRPr>
          </a:p>
        </p:txBody>
      </p:sp>
      <p:sp>
        <p:nvSpPr>
          <p:cNvPr id="6" name="Rectangle 6"/>
          <p:cNvSpPr>
            <a:spLocks noGrp="1"/>
          </p:cNvSpPr>
          <p:nvPr>
            <p:ph type="sldNum" sz="quarter" idx="4"/>
          </p:nvPr>
        </p:nvSpPr>
        <p:spPr>
          <a:xfrm>
            <a:off x="6504432" y="6473952"/>
            <a:ext cx="990600" cy="304800"/>
          </a:xfrm>
          <a:prstGeom prst="rect">
            <a:avLst/>
          </a:prstGeom>
        </p:spPr>
        <p:txBody>
          <a:bodyPr vert="horz" anchor="ctr"/>
          <a:lstStyle>
            <a:lvl1pPr algn="r">
              <a:defRPr sz="1000"/>
            </a:lvl1pPr>
            <a:extLst/>
          </a:lstStyle>
          <a:p>
            <a:pPr algn="r"/>
            <a:fld id="{256D3EEF-DE4E-429D-8EC4-DDC531AFF587}" type="slidenum">
              <a:rPr lang="en-US" sz="1000" smtClean="0"/>
              <a:pPr algn="r"/>
              <a:t>‹#›</a:t>
            </a:fld>
            <a:endParaRPr lang="en-US" sz="1000" dirty="0"/>
          </a:p>
        </p:txBody>
      </p:sp>
      <p:sp>
        <p:nvSpPr>
          <p:cNvPr id="11" name="Rectangle 10"/>
          <p:cNvSpPr/>
          <p:nvPr/>
        </p:nvSpPr>
        <p:spPr>
          <a:xfrm>
            <a:off x="0" y="0"/>
            <a:ext cx="76200" cy="6858000"/>
          </a:xfrm>
          <a:prstGeom prst="rect">
            <a:avLst/>
          </a:prstGeom>
          <a:solidFill>
            <a:srgbClr val="492F92"/>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extLst/>
          </a:lstStyle>
          <a:p>
            <a:pPr algn="ctr"/>
            <a:endParaRPr lang="en-US" dirty="0"/>
          </a:p>
        </p:txBody>
      </p:sp>
      <p:sp>
        <p:nvSpPr>
          <p:cNvPr id="12" name="Rectangle 12"/>
          <p:cNvSpPr>
            <a:spLocks noGrp="1"/>
          </p:cNvSpPr>
          <p:nvPr>
            <p:ph type="ftr" sz="quarter" idx="3"/>
          </p:nvPr>
        </p:nvSpPr>
        <p:spPr>
          <a:xfrm>
            <a:off x="2705100" y="6477000"/>
            <a:ext cx="3733800" cy="304800"/>
          </a:xfrm>
          <a:prstGeom prst="rect">
            <a:avLst/>
          </a:prstGeom>
        </p:spPr>
        <p:txBody>
          <a:bodyPr vert="horz" anchor="ctr"/>
          <a:lstStyle>
            <a:lvl1pPr algn="ctr">
              <a:defRPr sz="1000">
                <a:solidFill>
                  <a:sysClr val="windowText" lastClr="000000"/>
                </a:solidFill>
              </a:defRPr>
            </a:lvl1pPr>
            <a:extLst/>
          </a:lstStyle>
          <a:p>
            <a:endParaRPr lang="en-US" sz="1000" dirty="0">
              <a:solidFill>
                <a:sysClr val="windowText" lastClr="0000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63" r:id="rId9"/>
    <p:sldLayoutId id="2147483658" r:id="rId10"/>
    <p:sldLayoutId id="2147483659" r:id="rId11"/>
    <p:sldLayoutId id="2147483660" r:id="rId12"/>
    <p:sldLayoutId id="2147483661" r:id="rId13"/>
    <p:sldLayoutId id="2147483662" r:id="rId14"/>
    <p:sldLayoutId id="2147483664" r:id="rId15"/>
  </p:sldLayoutIdLst>
  <p:hf sldNum="0" hdr="0" ftr="0" dt="0"/>
  <p:txStyles>
    <p:titleStyle>
      <a:lvl1pPr algn="l" rtl="0" eaLnBrk="1" latinLnBrk="0" hangingPunct="1">
        <a:spcBef>
          <a:spcPct val="0"/>
        </a:spcBef>
        <a:buNone/>
        <a:defRPr sz="2400" cap="small" spc="0" baseline="0">
          <a:solidFill>
            <a:schemeClr val="bg1"/>
          </a:solidFill>
          <a:latin typeface="+mj-lt"/>
          <a:ea typeface="+mj-ea"/>
          <a:cs typeface="+mj-cs"/>
        </a:defRPr>
      </a:lvl1pPr>
      <a:extLst/>
    </p:titleStyle>
    <p:bodyStyle>
      <a:lvl1pPr marL="0" marR="0" indent="0" algn="l" rtl="0" eaLnBrk="1" latinLnBrk="0" hangingPunct="1">
        <a:spcBef>
          <a:spcPct val="20000"/>
        </a:spcBef>
        <a:buFontTx/>
        <a:buNone/>
        <a:defRPr sz="1100">
          <a:solidFill>
            <a:schemeClr val="tx1"/>
          </a:solidFill>
          <a:latin typeface="+mn-lt"/>
          <a:ea typeface="+mn-ea"/>
          <a:cs typeface="+mn-cs"/>
        </a:defRPr>
      </a:lvl1pPr>
      <a:lvl2pPr marL="742950" indent="-285750" algn="l" rtl="0" eaLnBrk="1" latinLnBrk="0" hangingPunct="1">
        <a:spcBef>
          <a:spcPct val="20000"/>
        </a:spcBef>
        <a:buFontTx/>
        <a:buNone/>
        <a:defRPr sz="1100">
          <a:solidFill>
            <a:schemeClr val="tx1"/>
          </a:solidFill>
          <a:latin typeface="+mn-lt"/>
          <a:ea typeface="+mn-ea"/>
          <a:cs typeface="+mn-cs"/>
        </a:defRPr>
      </a:lvl2pPr>
      <a:lvl3pPr marL="1143000" indent="-228600" algn="l" rtl="0" eaLnBrk="1" latinLnBrk="0" hangingPunct="1">
        <a:spcBef>
          <a:spcPct val="20000"/>
        </a:spcBef>
        <a:buFontTx/>
        <a:buNone/>
        <a:defRPr sz="1100">
          <a:solidFill>
            <a:schemeClr val="tx1"/>
          </a:solidFill>
          <a:latin typeface="+mn-lt"/>
          <a:ea typeface="+mn-ea"/>
          <a:cs typeface="+mn-cs"/>
        </a:defRPr>
      </a:lvl3pPr>
      <a:lvl4pPr marL="1600200" indent="-228600" algn="l" rtl="0" eaLnBrk="1" latinLnBrk="0" hangingPunct="1">
        <a:spcBef>
          <a:spcPct val="20000"/>
        </a:spcBef>
        <a:buFontTx/>
        <a:buNone/>
        <a:defRPr sz="1100">
          <a:solidFill>
            <a:schemeClr val="tx1"/>
          </a:solidFill>
          <a:latin typeface="+mn-lt"/>
          <a:ea typeface="+mn-ea"/>
          <a:cs typeface="+mn-cs"/>
        </a:defRPr>
      </a:lvl4pPr>
      <a:lvl5pPr marL="2057400" indent="-228600" algn="l" rtl="0" eaLnBrk="1" latinLnBrk="0" hangingPunct="1">
        <a:spcBef>
          <a:spcPct val="20000"/>
        </a:spcBef>
        <a:buFontTx/>
        <a:buNone/>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a:extLst/>
    </p:bodyStyle>
    <p:otherStyle>
      <a:lvl1pPr marL="0" algn="l" rtl="0" eaLnBrk="1" hangingPunct="1">
        <a:defRPr>
          <a:solidFill>
            <a:schemeClr val="tx1"/>
          </a:solidFill>
          <a:latin typeface="+mn-lt"/>
          <a:ea typeface="+mn-ea"/>
          <a:cs typeface="+mn-cs"/>
        </a:defRPr>
      </a:lvl1pPr>
      <a:lvl2pPr marL="457200" algn="l" rtl="0" eaLnBrk="1" hangingPunct="1">
        <a:defRPr>
          <a:solidFill>
            <a:schemeClr val="tx1"/>
          </a:solidFill>
          <a:latin typeface="+mn-lt"/>
          <a:ea typeface="+mn-ea"/>
          <a:cs typeface="+mn-cs"/>
        </a:defRPr>
      </a:lvl2pPr>
      <a:lvl3pPr marL="914400" algn="l" rtl="0" eaLnBrk="1" hangingPunct="1">
        <a:defRPr>
          <a:solidFill>
            <a:schemeClr val="tx1"/>
          </a:solidFill>
          <a:latin typeface="+mn-lt"/>
          <a:ea typeface="+mn-ea"/>
          <a:cs typeface="+mn-cs"/>
        </a:defRPr>
      </a:lvl3pPr>
      <a:lvl4pPr marL="1371600" algn="l" rtl="0" eaLnBrk="1" hangingPunct="1">
        <a:defRPr>
          <a:solidFill>
            <a:schemeClr val="tx1"/>
          </a:solidFill>
          <a:latin typeface="+mn-lt"/>
          <a:ea typeface="+mn-ea"/>
          <a:cs typeface="+mn-cs"/>
        </a:defRPr>
      </a:lvl4pPr>
      <a:lvl5pPr marL="1828800" algn="l" rtl="0" eaLnBrk="1" hangingPunct="1">
        <a:defRPr>
          <a:solidFill>
            <a:schemeClr val="tx1"/>
          </a:solidFill>
          <a:latin typeface="+mn-lt"/>
          <a:ea typeface="+mn-ea"/>
          <a:cs typeface="+mn-cs"/>
        </a:defRPr>
      </a:lvl5pPr>
      <a:lvl6pPr marL="2286000" algn="l" rtl="0" eaLnBrk="1" hangingPunct="1">
        <a:defRPr>
          <a:solidFill>
            <a:schemeClr val="tx1"/>
          </a:solidFill>
          <a:latin typeface="+mn-lt"/>
          <a:ea typeface="+mn-ea"/>
          <a:cs typeface="+mn-cs"/>
        </a:defRPr>
      </a:lvl6pPr>
      <a:lvl7pPr marL="2743200" algn="l" rtl="0" eaLnBrk="1" hangingPunct="1">
        <a:defRPr>
          <a:solidFill>
            <a:schemeClr val="tx1"/>
          </a:solidFill>
          <a:latin typeface="+mn-lt"/>
          <a:ea typeface="+mn-ea"/>
          <a:cs typeface="+mn-cs"/>
        </a:defRPr>
      </a:lvl7pPr>
      <a:lvl8pPr marL="3200400" algn="l" rtl="0" eaLnBrk="1" hangingPunct="1">
        <a:defRPr>
          <a:solidFill>
            <a:schemeClr val="tx1"/>
          </a:solidFill>
          <a:latin typeface="+mn-lt"/>
          <a:ea typeface="+mn-ea"/>
          <a:cs typeface="+mn-cs"/>
        </a:defRPr>
      </a:lvl8pPr>
      <a:lvl9pPr marL="3657600" algn="l" rtl="0" eaLnBrk="1" hangingPunct="1">
        <a:defRPr>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0" y="4724400"/>
            <a:ext cx="9144000" cy="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
        <p:nvSpPr>
          <p:cNvPr id="1026" name="Text Box 2"/>
          <p:cNvSpPr txBox="1">
            <a:spLocks noChangeArrowheads="1"/>
          </p:cNvSpPr>
          <p:nvPr/>
        </p:nvSpPr>
        <p:spPr bwMode="auto">
          <a:xfrm>
            <a:off x="4192769" y="5710238"/>
            <a:ext cx="1600200" cy="4572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0" i="0" u="none" strike="noStrike" cap="none" normalizeH="0" baseline="0" dirty="0" smtClean="0">
                <a:ln>
                  <a:noFill/>
                </a:ln>
                <a:solidFill>
                  <a:srgbClr val="ABCA37"/>
                </a:solidFill>
                <a:effectLst/>
                <a:latin typeface="Bodoni MT Black" pitchFamily="18" charset="0"/>
              </a:rPr>
              <a:t>CREATE</a:t>
            </a:r>
            <a:endParaRPr kumimoji="0" lang="en-US" sz="2400" b="0" i="0" u="none" strike="noStrike" cap="none" normalizeH="0" baseline="0" dirty="0" smtClean="0">
              <a:ln>
                <a:noFill/>
              </a:ln>
              <a:solidFill>
                <a:schemeClr val="tx1"/>
              </a:solidFill>
              <a:effectLst/>
              <a:latin typeface="Arial" pitchFamily="34" charset="0"/>
            </a:endParaRPr>
          </a:p>
        </p:txBody>
      </p:sp>
      <p:sp>
        <p:nvSpPr>
          <p:cNvPr id="1027" name="Text Box 3"/>
          <p:cNvSpPr txBox="1">
            <a:spLocks noChangeArrowheads="1"/>
          </p:cNvSpPr>
          <p:nvPr/>
        </p:nvSpPr>
        <p:spPr bwMode="auto">
          <a:xfrm>
            <a:off x="4191000" y="5405438"/>
            <a:ext cx="3216275" cy="4572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0" i="0" u="none" strike="noStrike" cap="none" normalizeH="0" baseline="0" dirty="0" smtClean="0">
                <a:ln>
                  <a:noFill/>
                </a:ln>
                <a:solidFill>
                  <a:srgbClr val="492F92"/>
                </a:solidFill>
                <a:effectLst/>
                <a:latin typeface="Bodoni MT Black" pitchFamily="18" charset="0"/>
              </a:rPr>
              <a:t>COLLABORATE</a:t>
            </a:r>
            <a:endParaRPr kumimoji="0" lang="en-US" sz="2400" b="0" i="0" u="none" strike="noStrike" cap="none" normalizeH="0" baseline="0" dirty="0" smtClean="0">
              <a:ln>
                <a:noFill/>
              </a:ln>
              <a:solidFill>
                <a:schemeClr val="tx1"/>
              </a:solidFill>
              <a:effectLst/>
              <a:latin typeface="Arial" pitchFamily="34" charset="0"/>
            </a:endParaRPr>
          </a:p>
        </p:txBody>
      </p:sp>
      <p:sp>
        <p:nvSpPr>
          <p:cNvPr id="1028" name="Text Box 4"/>
          <p:cNvSpPr txBox="1">
            <a:spLocks noChangeArrowheads="1"/>
          </p:cNvSpPr>
          <p:nvPr/>
        </p:nvSpPr>
        <p:spPr bwMode="auto">
          <a:xfrm>
            <a:off x="5562600" y="5710238"/>
            <a:ext cx="1828800" cy="46196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0" i="0" u="none" strike="noStrike" cap="none" normalizeH="0" baseline="0" dirty="0" smtClean="0">
                <a:ln>
                  <a:noFill/>
                </a:ln>
                <a:solidFill>
                  <a:srgbClr val="842A7F"/>
                </a:solidFill>
                <a:effectLst/>
                <a:latin typeface="Bodoni MT Black" pitchFamily="18" charset="0"/>
              </a:rPr>
              <a:t>LEARN</a:t>
            </a:r>
            <a:endParaRPr kumimoji="0" lang="en-US" sz="2400" b="0" i="0" u="none" strike="noStrike" cap="none" normalizeH="0" baseline="0" dirty="0" smtClean="0">
              <a:ln>
                <a:noFill/>
              </a:ln>
              <a:solidFill>
                <a:schemeClr val="tx1"/>
              </a:solidFill>
              <a:effectLst/>
              <a:latin typeface="Arial" pitchFamily="34" charset="0"/>
            </a:endParaRPr>
          </a:p>
        </p:txBody>
      </p:sp>
      <p:sp>
        <p:nvSpPr>
          <p:cNvPr id="10" name="Rectangle 9"/>
          <p:cNvSpPr/>
          <p:nvPr/>
        </p:nvSpPr>
        <p:spPr>
          <a:xfrm>
            <a:off x="0" y="0"/>
            <a:ext cx="457200" cy="6858000"/>
          </a:xfrm>
          <a:prstGeom prst="rect">
            <a:avLst/>
          </a:prstGeom>
          <a:solidFill>
            <a:srgbClr val="492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3" descr="p2.JPG"/>
          <p:cNvPicPr>
            <a:picLocks noChangeAspect="1"/>
          </p:cNvPicPr>
          <p:nvPr/>
        </p:nvPicPr>
        <p:blipFill>
          <a:blip r:embed="rId3" cstate="print"/>
          <a:srcRect l="16206" t="5688" r="18397" b="5688"/>
          <a:stretch>
            <a:fillRect/>
          </a:stretch>
        </p:blipFill>
        <p:spPr>
          <a:xfrm>
            <a:off x="228600" y="0"/>
            <a:ext cx="3371794" cy="6858000"/>
          </a:xfrm>
          <a:prstGeom prst="rect">
            <a:avLst/>
          </a:prstGeom>
          <a:ln>
            <a:solidFill>
              <a:srgbClr val="002060"/>
            </a:solidFill>
          </a:ln>
        </p:spPr>
      </p:pic>
      <p:sp>
        <p:nvSpPr>
          <p:cNvPr id="12" name="TextBox 11"/>
          <p:cNvSpPr txBox="1"/>
          <p:nvPr/>
        </p:nvSpPr>
        <p:spPr>
          <a:xfrm>
            <a:off x="1318435" y="1066800"/>
            <a:ext cx="7772400" cy="707886"/>
          </a:xfrm>
          <a:prstGeom prst="rect">
            <a:avLst/>
          </a:prstGeom>
          <a:noFill/>
        </p:spPr>
        <p:txBody>
          <a:bodyPr wrap="square" rtlCol="0">
            <a:spAutoFit/>
          </a:bodyPr>
          <a:lstStyle/>
          <a:p>
            <a:r>
              <a:rPr lang="en-US" sz="4000" b="1" dirty="0" smtClean="0">
                <a:solidFill>
                  <a:srgbClr val="ABCA37"/>
                </a:solidFill>
                <a:latin typeface="Candara" pitchFamily="34" charset="0"/>
              </a:rPr>
              <a:t>BUILDING</a:t>
            </a:r>
            <a:r>
              <a:rPr lang="en-US" sz="4000" b="1" dirty="0" smtClean="0">
                <a:solidFill>
                  <a:srgbClr val="ABCA37"/>
                </a:solidFill>
              </a:rPr>
              <a:t> </a:t>
            </a:r>
            <a:r>
              <a:rPr lang="en-US" sz="4000" b="1" dirty="0" smtClean="0">
                <a:solidFill>
                  <a:srgbClr val="492F92"/>
                </a:solidFill>
                <a:latin typeface="Candara" pitchFamily="34" charset="0"/>
              </a:rPr>
              <a:t>THE FUTURE TOGETHER</a:t>
            </a:r>
          </a:p>
        </p:txBody>
      </p:sp>
      <p:sp>
        <p:nvSpPr>
          <p:cNvPr id="13" name="TextBox 12"/>
          <p:cNvSpPr txBox="1"/>
          <p:nvPr/>
        </p:nvSpPr>
        <p:spPr>
          <a:xfrm>
            <a:off x="3962400" y="1828800"/>
            <a:ext cx="4572000" cy="707886"/>
          </a:xfrm>
          <a:prstGeom prst="rect">
            <a:avLst/>
          </a:prstGeom>
          <a:noFill/>
        </p:spPr>
        <p:txBody>
          <a:bodyPr wrap="square" rtlCol="0">
            <a:spAutoFit/>
          </a:bodyPr>
          <a:lstStyle/>
          <a:p>
            <a:pPr algn="ctr"/>
            <a:r>
              <a:rPr lang="en-US" sz="2000" b="1" dirty="0" smtClean="0">
                <a:solidFill>
                  <a:schemeClr val="bg1"/>
                </a:solidFill>
              </a:rPr>
              <a:t>THREE YEAR EDUCATION PLANNING</a:t>
            </a:r>
          </a:p>
          <a:p>
            <a:pPr algn="ctr"/>
            <a:r>
              <a:rPr lang="en-US" sz="2000" b="1" dirty="0" smtClean="0">
                <a:solidFill>
                  <a:schemeClr val="bg1"/>
                </a:solidFill>
              </a:rPr>
              <a:t>MARCH 14, 2012</a:t>
            </a:r>
            <a:endParaRPr lang="en-US" sz="2000" b="1" dirty="0">
              <a:solidFill>
                <a:schemeClr val="bg1"/>
              </a:solidFill>
            </a:endParaRPr>
          </a:p>
        </p:txBody>
      </p:sp>
      <p:pic>
        <p:nvPicPr>
          <p:cNvPr id="15" name="Picture 14" descr="PSDLogo.gif"/>
          <p:cNvPicPr>
            <a:picLocks noChangeAspect="1"/>
          </p:cNvPicPr>
          <p:nvPr/>
        </p:nvPicPr>
        <p:blipFill>
          <a:blip r:embed="rId4" cstate="print"/>
          <a:stretch>
            <a:fillRect/>
          </a:stretch>
        </p:blipFill>
        <p:spPr>
          <a:xfrm>
            <a:off x="7549732" y="5257800"/>
            <a:ext cx="1231975" cy="1143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4" name="Content Placeholder 3"/>
          <p:cNvSpPr>
            <a:spLocks noGrp="1"/>
          </p:cNvSpPr>
          <p:nvPr>
            <p:ph sz="quarter" idx="15"/>
          </p:nvPr>
        </p:nvSpPr>
        <p:spPr>
          <a:xfrm>
            <a:off x="263236" y="1219200"/>
            <a:ext cx="4419600" cy="5638800"/>
          </a:xfrm>
        </p:spPr>
        <p:txBody>
          <a:bodyPr>
            <a:normAutofit/>
          </a:bodyPr>
          <a:lstStyle/>
          <a:p>
            <a:endParaRPr lang="en-CA" sz="4800" b="1" dirty="0" smtClean="0">
              <a:solidFill>
                <a:srgbClr val="0070C0"/>
              </a:solidFill>
            </a:endParaRPr>
          </a:p>
          <a:p>
            <a:r>
              <a:rPr lang="en-CA" sz="4800" b="1" dirty="0" smtClean="0">
                <a:solidFill>
                  <a:srgbClr val="492F92"/>
                </a:solidFill>
              </a:rPr>
              <a:t>Sometimes we need to go slow to go fast!</a:t>
            </a:r>
            <a:endParaRPr lang="en-CA" sz="4800" b="1" dirty="0">
              <a:solidFill>
                <a:srgbClr val="492F92"/>
              </a:solidFill>
            </a:endParaRPr>
          </a:p>
        </p:txBody>
      </p:sp>
      <p:pic>
        <p:nvPicPr>
          <p:cNvPr id="7170" name="Picture 2" descr="C:\Users\ekeane\AppData\Local\Microsoft\Windows\Temporary Internet Files\Content.IE5\2R66549W\MP900423728[1].jpg"/>
          <p:cNvPicPr>
            <a:picLocks noGrp="1" noChangeAspect="1" noChangeArrowheads="1"/>
          </p:cNvPicPr>
          <p:nvPr>
            <p:ph sz="quarter" idx="17"/>
          </p:nvPr>
        </p:nvPicPr>
        <p:blipFill>
          <a:blip r:embed="rId2" cstate="print"/>
          <a:srcRect/>
          <a:stretch>
            <a:fillRect/>
          </a:stretch>
        </p:blipFill>
        <p:spPr bwMode="auto">
          <a:xfrm>
            <a:off x="4680284" y="1371600"/>
            <a:ext cx="3681663" cy="51816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sp>
        <p:nvSpPr>
          <p:cNvPr id="7" name="Text Placeholder 6"/>
          <p:cNvSpPr>
            <a:spLocks noGrp="1"/>
          </p:cNvSpPr>
          <p:nvPr>
            <p:ph type="body" sz="quarter" idx="13"/>
          </p:nvPr>
        </p:nvSpPr>
        <p:spPr>
          <a:xfrm>
            <a:off x="76200" y="457200"/>
            <a:ext cx="8534400" cy="685800"/>
          </a:xfrm>
          <a:solidFill>
            <a:srgbClr val="ABCA37"/>
          </a:solidFill>
        </p:spPr>
        <p:txBody>
          <a:bodyPr>
            <a:noAutofit/>
          </a:bodyPr>
          <a:lstStyle/>
          <a:p>
            <a:endParaRPr lang="en-CA" sz="200" dirty="0" smtClean="0">
              <a:solidFill>
                <a:srgbClr val="842A7F"/>
              </a:solidFill>
              <a:latin typeface="Candara" pitchFamily="34" charset="0"/>
            </a:endParaRPr>
          </a:p>
          <a:p>
            <a:r>
              <a:rPr lang="en-CA" sz="2800" dirty="0" smtClean="0">
                <a:solidFill>
                  <a:srgbClr val="842A7F"/>
                </a:solidFill>
                <a:latin typeface="Candara" pitchFamily="34" charset="0"/>
              </a:rPr>
              <a:t>  Managing our priorities and many initiatives.</a:t>
            </a:r>
            <a:endParaRPr lang="en-CA" sz="2800" dirty="0">
              <a:solidFill>
                <a:srgbClr val="842A7F"/>
              </a:solidFill>
              <a:latin typeface="Candara" pitchFamily="34" charset="0"/>
            </a:endParaRPr>
          </a:p>
        </p:txBody>
      </p:sp>
      <p:cxnSp>
        <p:nvCxnSpPr>
          <p:cNvPr id="8" name="Straight Connector 7"/>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20" name="Content Placeholder 19"/>
          <p:cNvSpPr>
            <a:spLocks noGrp="1"/>
          </p:cNvSpPr>
          <p:nvPr>
            <p:ph sz="quarter" idx="15"/>
          </p:nvPr>
        </p:nvSpPr>
        <p:spPr>
          <a:xfrm>
            <a:off x="152400" y="609600"/>
            <a:ext cx="3962400" cy="5638800"/>
          </a:xfrm>
        </p:spPr>
        <p:txBody>
          <a:bodyPr/>
          <a:lstStyle/>
          <a:p>
            <a:endParaRPr lang="en-CA" sz="5400" b="1" dirty="0" smtClean="0"/>
          </a:p>
          <a:p>
            <a:pPr algn="ctr"/>
            <a:r>
              <a:rPr lang="en-CA" sz="5400" b="1" dirty="0" smtClean="0">
                <a:solidFill>
                  <a:srgbClr val="492F92"/>
                </a:solidFill>
                <a:latin typeface="Candara" pitchFamily="34" charset="0"/>
              </a:rPr>
              <a:t>PSD Tomorrow</a:t>
            </a:r>
            <a:endParaRPr lang="en-CA" sz="5400" b="1" dirty="0">
              <a:solidFill>
                <a:srgbClr val="492F92"/>
              </a:solidFill>
              <a:latin typeface="Candara" pitchFamily="34" charset="0"/>
            </a:endParaRPr>
          </a:p>
        </p:txBody>
      </p:sp>
      <p:sp>
        <p:nvSpPr>
          <p:cNvPr id="8" name="Text Placeholder 7"/>
          <p:cNvSpPr>
            <a:spLocks noGrp="1"/>
          </p:cNvSpPr>
          <p:nvPr>
            <p:ph type="body" sz="quarter" idx="13"/>
          </p:nvPr>
        </p:nvSpPr>
        <p:spPr>
          <a:xfrm>
            <a:off x="76200" y="381000"/>
            <a:ext cx="8534400" cy="609600"/>
          </a:xfrm>
          <a:solidFill>
            <a:srgbClr val="ABCA37"/>
          </a:solidFill>
        </p:spPr>
        <p:txBody>
          <a:bodyPr>
            <a:noAutofit/>
          </a:bodyPr>
          <a:lstStyle/>
          <a:p>
            <a:r>
              <a:rPr lang="en-CA" sz="2800" dirty="0" smtClean="0">
                <a:solidFill>
                  <a:srgbClr val="842A7F"/>
                </a:solidFill>
                <a:latin typeface="Candara" pitchFamily="34" charset="0"/>
              </a:rPr>
              <a:t>  Looking to the future …</a:t>
            </a:r>
            <a:endParaRPr lang="en-CA" sz="2800" dirty="0">
              <a:solidFill>
                <a:srgbClr val="842A7F"/>
              </a:solidFill>
              <a:latin typeface="Candara" pitchFamily="34" charset="0"/>
            </a:endParaRPr>
          </a:p>
        </p:txBody>
      </p:sp>
      <p:pic>
        <p:nvPicPr>
          <p:cNvPr id="1030" name="Picture 6" descr="C:\Users\ekeane\AppData\Local\Microsoft\Windows\Temporary Internet Files\Content.IE5\K1R836P8\MP900442372[1].jpg"/>
          <p:cNvPicPr>
            <a:picLocks noChangeAspect="1" noChangeArrowheads="1"/>
          </p:cNvPicPr>
          <p:nvPr/>
        </p:nvPicPr>
        <p:blipFill>
          <a:blip r:embed="rId3" cstate="print"/>
          <a:srcRect/>
          <a:stretch>
            <a:fillRect/>
          </a:stretch>
        </p:blipFill>
        <p:spPr bwMode="auto">
          <a:xfrm>
            <a:off x="4191000" y="685800"/>
            <a:ext cx="4174323" cy="5814235"/>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cxnSp>
        <p:nvCxnSpPr>
          <p:cNvPr id="9" name="Straight Connector 8"/>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8" name="Text Placeholder 7"/>
          <p:cNvSpPr>
            <a:spLocks noGrp="1"/>
          </p:cNvSpPr>
          <p:nvPr>
            <p:ph type="body" sz="quarter" idx="13"/>
          </p:nvPr>
        </p:nvSpPr>
        <p:spPr>
          <a:xfrm>
            <a:off x="69271" y="304800"/>
            <a:ext cx="8530937" cy="762000"/>
          </a:xfrm>
          <a:solidFill>
            <a:srgbClr val="ABCA37"/>
          </a:solidFill>
        </p:spPr>
        <p:txBody>
          <a:bodyPr>
            <a:noAutofit/>
          </a:bodyPr>
          <a:lstStyle/>
          <a:p>
            <a:r>
              <a:rPr lang="en-CA" sz="3200" dirty="0" smtClean="0"/>
              <a:t>   </a:t>
            </a:r>
            <a:r>
              <a:rPr lang="en-CA" sz="4000" dirty="0" smtClean="0">
                <a:solidFill>
                  <a:srgbClr val="842A7F"/>
                </a:solidFill>
                <a:latin typeface="Candara" pitchFamily="34" charset="0"/>
              </a:rPr>
              <a:t>Future Directions</a:t>
            </a:r>
            <a:endParaRPr lang="en-CA" sz="4000" dirty="0">
              <a:solidFill>
                <a:srgbClr val="842A7F"/>
              </a:solidFill>
              <a:latin typeface="Candara" pitchFamily="34" charset="0"/>
            </a:endParaRPr>
          </a:p>
        </p:txBody>
      </p:sp>
      <p:pic>
        <p:nvPicPr>
          <p:cNvPr id="2050" name="Picture 2" descr="C:\Users\ekeane\AppData\Local\Microsoft\Windows\Temporary Internet Files\Content.IE5\K1R836P8\MP900442605[1].jpg"/>
          <p:cNvPicPr>
            <a:picLocks noGrp="1" noChangeAspect="1" noChangeArrowheads="1"/>
          </p:cNvPicPr>
          <p:nvPr>
            <p:ph sz="quarter" idx="15"/>
          </p:nvPr>
        </p:nvPicPr>
        <p:blipFill>
          <a:blip r:embed="rId3" cstate="print"/>
          <a:srcRect/>
          <a:stretch>
            <a:fillRect/>
          </a:stretch>
        </p:blipFill>
        <p:spPr bwMode="auto">
          <a:xfrm>
            <a:off x="457200" y="1447800"/>
            <a:ext cx="7239000" cy="48260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cxnSp>
        <p:nvCxnSpPr>
          <p:cNvPr id="5" name="Straight Connector 4"/>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Grp="1"/>
          </p:cNvSpPr>
          <p:nvPr>
            <p:ph type="title"/>
          </p:nvPr>
        </p:nvSpPr>
        <p:spPr>
          <a:xfrm>
            <a:off x="8627919" y="339436"/>
            <a:ext cx="533400" cy="6477000"/>
          </a:xfrm>
        </p:spPr>
        <p:txBody>
          <a:bodyPr>
            <a:noAutofit/>
          </a:bodyPr>
          <a:lstStyle>
            <a:extLst/>
          </a:lstStyle>
          <a:p>
            <a:r>
              <a:rPr lang="en-US" sz="3200" dirty="0" smtClean="0">
                <a:latin typeface="Britannic Bold" pitchFamily="34" charset="0"/>
              </a:rPr>
              <a:t>BUILDING THE FUTURE TOGETHER</a:t>
            </a:r>
            <a:endParaRPr lang="en-US" sz="3200" dirty="0">
              <a:latin typeface="Britannic Bold" pitchFamily="34" charset="0"/>
            </a:endParaRPr>
          </a:p>
        </p:txBody>
      </p:sp>
      <p:sp>
        <p:nvSpPr>
          <p:cNvPr id="2" name="Rectangle 3"/>
          <p:cNvSpPr>
            <a:spLocks noGrp="1"/>
          </p:cNvSpPr>
          <p:nvPr>
            <p:ph type="body" sz="quarter" idx="13"/>
          </p:nvPr>
        </p:nvSpPr>
        <p:spPr>
          <a:xfrm>
            <a:off x="304800" y="381000"/>
            <a:ext cx="8077200" cy="457200"/>
          </a:xfrm>
          <a:solidFill>
            <a:srgbClr val="ABCA37"/>
          </a:solidFill>
        </p:spPr>
        <p:txBody>
          <a:bodyPr>
            <a:normAutofit/>
          </a:bodyPr>
          <a:lstStyle>
            <a:extLst/>
          </a:lstStyle>
          <a:p>
            <a:r>
              <a:rPr lang="en-US" sz="2400" dirty="0" smtClean="0">
                <a:solidFill>
                  <a:srgbClr val="842A7F"/>
                </a:solidFill>
              </a:rPr>
              <a:t>HUMAN RESOURCES</a:t>
            </a:r>
            <a:endParaRPr lang="en-US" sz="2400" dirty="0">
              <a:solidFill>
                <a:srgbClr val="842A7F"/>
              </a:solidFill>
            </a:endParaRPr>
          </a:p>
        </p:txBody>
      </p:sp>
      <p:sp>
        <p:nvSpPr>
          <p:cNvPr id="4" name="Rectangle 3"/>
          <p:cNvSpPr>
            <a:spLocks noGrp="1"/>
          </p:cNvSpPr>
          <p:nvPr>
            <p:ph type="body" sz="quarter" idx="13"/>
          </p:nvPr>
        </p:nvSpPr>
        <p:spPr>
          <a:xfrm>
            <a:off x="304800" y="381000"/>
            <a:ext cx="8077200" cy="685800"/>
          </a:xfrm>
          <a:solidFill>
            <a:srgbClr val="ABCA37"/>
          </a:solidFill>
        </p:spPr>
        <p:txBody>
          <a:bodyPr>
            <a:noAutofit/>
          </a:bodyPr>
          <a:lstStyle>
            <a:extLst/>
          </a:lstStyle>
          <a:p>
            <a:r>
              <a:rPr lang="en-US" sz="4000" dirty="0" smtClean="0">
                <a:solidFill>
                  <a:srgbClr val="842A7F"/>
                </a:solidFill>
                <a:latin typeface="Candara" pitchFamily="34" charset="0"/>
              </a:rPr>
              <a:t>As we move forward:</a:t>
            </a:r>
            <a:endParaRPr lang="en-US" sz="4000" dirty="0">
              <a:solidFill>
                <a:srgbClr val="842A7F"/>
              </a:solidFill>
              <a:latin typeface="Candara" pitchFamily="34" charset="0"/>
            </a:endParaRPr>
          </a:p>
        </p:txBody>
      </p:sp>
      <p:cxnSp>
        <p:nvCxnSpPr>
          <p:cNvPr id="6" name="Straight Connector 5"/>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pic>
        <p:nvPicPr>
          <p:cNvPr id="9" name="Picture 8" descr="PSDLogo.gif"/>
          <p:cNvPicPr>
            <a:picLocks noChangeAspect="1"/>
          </p:cNvPicPr>
          <p:nvPr/>
        </p:nvPicPr>
        <p:blipFill>
          <a:blip r:embed="rId3" cstate="print"/>
          <a:stretch>
            <a:fillRect/>
          </a:stretch>
        </p:blipFill>
        <p:spPr>
          <a:xfrm>
            <a:off x="6781800" y="152400"/>
            <a:ext cx="1409700" cy="1307888"/>
          </a:xfrm>
          <a:prstGeom prst="rect">
            <a:avLst/>
          </a:prstGeom>
        </p:spPr>
      </p:pic>
      <p:pic>
        <p:nvPicPr>
          <p:cNvPr id="8" name="Picture 3" descr="D:\Broxton Park\_X2O3949.JPG"/>
          <p:cNvPicPr>
            <a:picLocks noChangeAspect="1" noChangeArrowheads="1"/>
          </p:cNvPicPr>
          <p:nvPr/>
        </p:nvPicPr>
        <p:blipFill>
          <a:blip r:embed="rId4" cstate="print"/>
          <a:srcRect l="16667" r="16667"/>
          <a:stretch>
            <a:fillRect/>
          </a:stretch>
        </p:blipFill>
        <p:spPr bwMode="auto">
          <a:xfrm>
            <a:off x="6781800" y="4953000"/>
            <a:ext cx="1447800" cy="1447800"/>
          </a:xfrm>
          <a:prstGeom prst="rect">
            <a:avLst/>
          </a:prstGeom>
          <a:ln w="38100" cap="sq">
            <a:solidFill>
              <a:srgbClr val="492F92"/>
            </a:solidFill>
            <a:prstDash val="solid"/>
            <a:miter lim="800000"/>
          </a:ln>
          <a:effectLst>
            <a:outerShdw blurRad="50800" dist="38100" dir="2700000" algn="tl" rotWithShape="0">
              <a:srgbClr val="000000">
                <a:alpha val="43000"/>
              </a:srgbClr>
            </a:outerShdw>
          </a:effectLst>
        </p:spPr>
      </p:pic>
      <p:pic>
        <p:nvPicPr>
          <p:cNvPr id="10" name="Picture 4" descr="D:\Broxton Park\_X2O3952.JPG"/>
          <p:cNvPicPr>
            <a:picLocks noChangeAspect="1" noChangeArrowheads="1"/>
          </p:cNvPicPr>
          <p:nvPr/>
        </p:nvPicPr>
        <p:blipFill>
          <a:blip r:embed="rId5" cstate="print"/>
          <a:srcRect l="16667" r="16667"/>
          <a:stretch>
            <a:fillRect/>
          </a:stretch>
        </p:blipFill>
        <p:spPr bwMode="auto">
          <a:xfrm>
            <a:off x="6781800" y="3307773"/>
            <a:ext cx="1447800" cy="1447800"/>
          </a:xfrm>
          <a:prstGeom prst="rect">
            <a:avLst/>
          </a:prstGeom>
          <a:ln w="38100" cap="sq">
            <a:solidFill>
              <a:srgbClr val="842A7F"/>
            </a:solidFill>
            <a:prstDash val="solid"/>
            <a:miter lim="800000"/>
          </a:ln>
          <a:effectLst>
            <a:outerShdw blurRad="50800" dist="38100" dir="2700000" algn="tl" rotWithShape="0">
              <a:srgbClr val="000000">
                <a:alpha val="43000"/>
              </a:srgbClr>
            </a:outerShdw>
          </a:effectLst>
        </p:spPr>
      </p:pic>
      <p:pic>
        <p:nvPicPr>
          <p:cNvPr id="11" name="Picture 5" descr="D:\Broxton Park\_X2O3957.JPG"/>
          <p:cNvPicPr>
            <a:picLocks noChangeAspect="1" noChangeArrowheads="1"/>
          </p:cNvPicPr>
          <p:nvPr/>
        </p:nvPicPr>
        <p:blipFill>
          <a:blip r:embed="rId6" cstate="print"/>
          <a:srcRect l="16667" r="16667"/>
          <a:stretch>
            <a:fillRect/>
          </a:stretch>
        </p:blipFill>
        <p:spPr bwMode="auto">
          <a:xfrm flipH="1">
            <a:off x="6781800" y="1676400"/>
            <a:ext cx="1447800" cy="14478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sp>
        <p:nvSpPr>
          <p:cNvPr id="12" name="Rectangle 11"/>
          <p:cNvSpPr/>
          <p:nvPr/>
        </p:nvSpPr>
        <p:spPr>
          <a:xfrm>
            <a:off x="533400" y="1447800"/>
            <a:ext cx="5943600" cy="3330464"/>
          </a:xfrm>
          <a:prstGeom prst="rect">
            <a:avLst/>
          </a:prstGeom>
        </p:spPr>
        <p:txBody>
          <a:bodyPr wrap="square">
            <a:spAutoFit/>
          </a:bodyPr>
          <a:lstStyle/>
          <a:p>
            <a:pPr marL="290513" indent="-290513">
              <a:lnSpc>
                <a:spcPct val="150000"/>
              </a:lnSpc>
              <a:buClr>
                <a:srgbClr val="842A7F"/>
              </a:buClr>
              <a:buFont typeface="Wingdings" pitchFamily="2" charset="2"/>
              <a:buChar char="§"/>
            </a:pPr>
            <a:r>
              <a:rPr lang="en-US" sz="3600" dirty="0" smtClean="0"/>
              <a:t>Model the way</a:t>
            </a:r>
          </a:p>
          <a:p>
            <a:pPr marL="290513" indent="-290513">
              <a:lnSpc>
                <a:spcPct val="150000"/>
              </a:lnSpc>
              <a:buClr>
                <a:srgbClr val="842A7F"/>
              </a:buClr>
              <a:buFont typeface="Wingdings" pitchFamily="2" charset="2"/>
              <a:buChar char="§"/>
            </a:pPr>
            <a:r>
              <a:rPr lang="en-US" sz="3600" dirty="0" smtClean="0"/>
              <a:t>Challenge the process</a:t>
            </a:r>
          </a:p>
          <a:p>
            <a:pPr marL="290513" indent="-290513">
              <a:lnSpc>
                <a:spcPct val="150000"/>
              </a:lnSpc>
              <a:buClr>
                <a:srgbClr val="842A7F"/>
              </a:buClr>
              <a:buFont typeface="Wingdings" pitchFamily="2" charset="2"/>
              <a:buChar char="§"/>
            </a:pPr>
            <a:r>
              <a:rPr lang="en-US" sz="3600" dirty="0" smtClean="0"/>
              <a:t>Enable others</a:t>
            </a:r>
          </a:p>
          <a:p>
            <a:pPr marL="290513" indent="-290513">
              <a:lnSpc>
                <a:spcPct val="150000"/>
              </a:lnSpc>
              <a:buClr>
                <a:srgbClr val="842A7F"/>
              </a:buClr>
              <a:buFont typeface="Wingdings" pitchFamily="2" charset="2"/>
              <a:buChar char="§"/>
            </a:pPr>
            <a:r>
              <a:rPr lang="en-US" sz="3600" dirty="0" smtClean="0"/>
              <a:t>Encourage the heart </a:t>
            </a:r>
            <a:endParaRPr lang="en-US" sz="3600" dirty="0" smtClean="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Grp="1"/>
          </p:cNvSpPr>
          <p:nvPr>
            <p:ph type="title"/>
          </p:nvPr>
        </p:nvSpPr>
        <p:spPr>
          <a:xfrm>
            <a:off x="8627919" y="339436"/>
            <a:ext cx="533400" cy="6477000"/>
          </a:xfrm>
        </p:spPr>
        <p:txBody>
          <a:bodyPr>
            <a:noAutofit/>
          </a:bodyPr>
          <a:lstStyle>
            <a:extLst/>
          </a:lstStyle>
          <a:p>
            <a:r>
              <a:rPr lang="en-US" sz="3200" dirty="0" smtClean="0">
                <a:latin typeface="Britannic Bold" pitchFamily="34" charset="0"/>
              </a:rPr>
              <a:t>BUILDING THE FUTURE TOGETHER</a:t>
            </a:r>
            <a:endParaRPr lang="en-US" sz="3200" dirty="0">
              <a:latin typeface="Britannic Bold" pitchFamily="34" charset="0"/>
            </a:endParaRPr>
          </a:p>
        </p:txBody>
      </p:sp>
      <p:sp>
        <p:nvSpPr>
          <p:cNvPr id="2" name="Rectangle 3"/>
          <p:cNvSpPr>
            <a:spLocks noGrp="1"/>
          </p:cNvSpPr>
          <p:nvPr>
            <p:ph type="body" sz="quarter" idx="13"/>
          </p:nvPr>
        </p:nvSpPr>
        <p:spPr>
          <a:xfrm>
            <a:off x="304800" y="381000"/>
            <a:ext cx="8077200" cy="457200"/>
          </a:xfrm>
          <a:solidFill>
            <a:srgbClr val="ABCA37"/>
          </a:solidFill>
        </p:spPr>
        <p:txBody>
          <a:bodyPr>
            <a:normAutofit/>
          </a:bodyPr>
          <a:lstStyle>
            <a:extLst/>
          </a:lstStyle>
          <a:p>
            <a:r>
              <a:rPr lang="en-US" sz="2400" dirty="0" smtClean="0">
                <a:solidFill>
                  <a:srgbClr val="842A7F"/>
                </a:solidFill>
              </a:rPr>
              <a:t>HUMAN RESOURCES</a:t>
            </a:r>
            <a:endParaRPr lang="en-US" sz="2400" dirty="0">
              <a:solidFill>
                <a:srgbClr val="842A7F"/>
              </a:solidFill>
            </a:endParaRPr>
          </a:p>
        </p:txBody>
      </p:sp>
      <p:sp>
        <p:nvSpPr>
          <p:cNvPr id="4" name="Rectangle 3"/>
          <p:cNvSpPr>
            <a:spLocks noGrp="1"/>
          </p:cNvSpPr>
          <p:nvPr>
            <p:ph type="body" sz="quarter" idx="13"/>
          </p:nvPr>
        </p:nvSpPr>
        <p:spPr>
          <a:xfrm>
            <a:off x="304800" y="381000"/>
            <a:ext cx="8077200" cy="685800"/>
          </a:xfrm>
          <a:solidFill>
            <a:srgbClr val="ABCA37"/>
          </a:solidFill>
        </p:spPr>
        <p:txBody>
          <a:bodyPr>
            <a:noAutofit/>
          </a:bodyPr>
          <a:lstStyle>
            <a:extLst/>
          </a:lstStyle>
          <a:p>
            <a:r>
              <a:rPr lang="en-US" sz="4000" dirty="0" smtClean="0">
                <a:solidFill>
                  <a:srgbClr val="842A7F"/>
                </a:solidFill>
                <a:latin typeface="Candara" pitchFamily="34" charset="0"/>
              </a:rPr>
              <a:t> Inspire a Shared Vision</a:t>
            </a:r>
            <a:endParaRPr lang="en-US" sz="4000" dirty="0">
              <a:solidFill>
                <a:srgbClr val="842A7F"/>
              </a:solidFill>
              <a:latin typeface="Candara" pitchFamily="34" charset="0"/>
            </a:endParaRPr>
          </a:p>
        </p:txBody>
      </p:sp>
      <p:sp>
        <p:nvSpPr>
          <p:cNvPr id="5" name="Rectangle 4"/>
          <p:cNvSpPr/>
          <p:nvPr/>
        </p:nvSpPr>
        <p:spPr>
          <a:xfrm>
            <a:off x="381000" y="1600200"/>
            <a:ext cx="5867400" cy="4555093"/>
          </a:xfrm>
          <a:prstGeom prst="rect">
            <a:avLst/>
          </a:prstGeom>
        </p:spPr>
        <p:txBody>
          <a:bodyPr wrap="square">
            <a:spAutoFit/>
          </a:bodyPr>
          <a:lstStyle/>
          <a:p>
            <a:pPr marL="290513" indent="-290513">
              <a:spcAft>
                <a:spcPts val="600"/>
              </a:spcAft>
              <a:buClr>
                <a:srgbClr val="842A7F"/>
              </a:buClr>
              <a:buFont typeface="Wingdings" pitchFamily="2" charset="2"/>
              <a:buChar char="§"/>
            </a:pPr>
            <a:r>
              <a:rPr lang="en-US" sz="3600" dirty="0" smtClean="0"/>
              <a:t>Envision the future by imagining exciting and enabling possibilities</a:t>
            </a:r>
            <a:endParaRPr lang="en-US" sz="3600" dirty="0" smtClean="0">
              <a:solidFill>
                <a:srgbClr val="FF0000"/>
              </a:solidFill>
            </a:endParaRPr>
          </a:p>
          <a:p>
            <a:pPr marL="290513" indent="-290513">
              <a:spcAft>
                <a:spcPts val="600"/>
              </a:spcAft>
              <a:buClr>
                <a:srgbClr val="842A7F"/>
              </a:buClr>
              <a:buFont typeface="Wingdings" pitchFamily="2" charset="2"/>
              <a:buChar char="§"/>
            </a:pPr>
            <a:r>
              <a:rPr lang="en-US" sz="3600" dirty="0" smtClean="0"/>
              <a:t>Enlist others in a common vision by appealing to shared aspirations </a:t>
            </a:r>
          </a:p>
          <a:p>
            <a:pPr marL="290513" indent="-290513">
              <a:buClr>
                <a:srgbClr val="842A7F"/>
              </a:buClr>
            </a:pPr>
            <a:endParaRPr lang="en-US" sz="3600" dirty="0" smtClean="0"/>
          </a:p>
          <a:p>
            <a:pPr marL="290513" indent="-290513">
              <a:buClr>
                <a:srgbClr val="842A7F"/>
              </a:buClr>
              <a:buFont typeface="Wingdings" pitchFamily="2" charset="2"/>
              <a:buChar char="§"/>
            </a:pPr>
            <a:endParaRPr lang="en-US" sz="2800" dirty="0" smtClean="0">
              <a:latin typeface="Candara" pitchFamily="34" charset="0"/>
            </a:endParaRPr>
          </a:p>
        </p:txBody>
      </p:sp>
      <p:cxnSp>
        <p:nvCxnSpPr>
          <p:cNvPr id="6" name="Straight Connector 5"/>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pic>
        <p:nvPicPr>
          <p:cNvPr id="9" name="Picture 8" descr="PSDLogo.gif"/>
          <p:cNvPicPr>
            <a:picLocks noChangeAspect="1"/>
          </p:cNvPicPr>
          <p:nvPr/>
        </p:nvPicPr>
        <p:blipFill>
          <a:blip r:embed="rId3" cstate="print"/>
          <a:stretch>
            <a:fillRect/>
          </a:stretch>
        </p:blipFill>
        <p:spPr>
          <a:xfrm>
            <a:off x="6781800" y="152400"/>
            <a:ext cx="1409700" cy="1307888"/>
          </a:xfrm>
          <a:prstGeom prst="rect">
            <a:avLst/>
          </a:prstGeom>
        </p:spPr>
      </p:pic>
      <p:pic>
        <p:nvPicPr>
          <p:cNvPr id="14" name="Picture Placeholder 8" descr="_X2O7922.JPG"/>
          <p:cNvPicPr>
            <a:picLocks noChangeAspect="1"/>
          </p:cNvPicPr>
          <p:nvPr/>
        </p:nvPicPr>
        <p:blipFill>
          <a:blip r:embed="rId4" cstate="print"/>
          <a:srcRect l="7894" r="7894"/>
          <a:stretch>
            <a:fillRect/>
          </a:stretch>
        </p:blipFill>
        <p:spPr>
          <a:xfrm>
            <a:off x="6491468" y="3293919"/>
            <a:ext cx="1824950" cy="1444752"/>
          </a:xfrm>
          <a:prstGeom prst="rect">
            <a:avLst/>
          </a:prstGeom>
          <a:ln w="38100" cap="sq">
            <a:solidFill>
              <a:srgbClr val="842A7F"/>
            </a:solidFill>
            <a:prstDash val="solid"/>
            <a:miter lim="800000"/>
          </a:ln>
          <a:effectLst>
            <a:outerShdw blurRad="50800" dist="38100" dir="2700000" algn="tl" rotWithShape="0">
              <a:srgbClr val="000000">
                <a:alpha val="43000"/>
              </a:srgbClr>
            </a:outerShdw>
          </a:effectLst>
        </p:spPr>
      </p:pic>
      <p:pic>
        <p:nvPicPr>
          <p:cNvPr id="15" name="Picture Placeholder 10" descr="_X2O4627.JPG"/>
          <p:cNvPicPr>
            <a:picLocks noChangeAspect="1"/>
          </p:cNvPicPr>
          <p:nvPr/>
        </p:nvPicPr>
        <p:blipFill>
          <a:blip r:embed="rId5" cstate="print"/>
          <a:srcRect l="7779" r="7779"/>
          <a:stretch>
            <a:fillRect/>
          </a:stretch>
        </p:blipFill>
        <p:spPr>
          <a:xfrm>
            <a:off x="6494931" y="1600200"/>
            <a:ext cx="1828799" cy="1443634"/>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pic>
        <p:nvPicPr>
          <p:cNvPr id="16" name="Picture 2" descr="D:\Greystone Centennial School\_X2O9492.JPG"/>
          <p:cNvPicPr>
            <a:picLocks noChangeAspect="1" noChangeArrowheads="1"/>
          </p:cNvPicPr>
          <p:nvPr/>
        </p:nvPicPr>
        <p:blipFill>
          <a:blip r:embed="rId6" cstate="print"/>
          <a:srcRect l="8805" r="8805" b="2564"/>
          <a:stretch>
            <a:fillRect/>
          </a:stretch>
        </p:blipFill>
        <p:spPr bwMode="auto">
          <a:xfrm>
            <a:off x="6487391" y="5029200"/>
            <a:ext cx="1836340" cy="1447800"/>
          </a:xfrm>
          <a:prstGeom prst="rect">
            <a:avLst/>
          </a:prstGeom>
          <a:ln w="38100" cap="sq">
            <a:solidFill>
              <a:srgbClr val="492F92"/>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Grp="1"/>
          </p:cNvSpPr>
          <p:nvPr>
            <p:ph type="title"/>
          </p:nvPr>
        </p:nvSpPr>
        <p:spPr>
          <a:xfrm>
            <a:off x="8627919" y="339436"/>
            <a:ext cx="533400" cy="6477000"/>
          </a:xfrm>
        </p:spPr>
        <p:txBody>
          <a:bodyPr>
            <a:noAutofit/>
          </a:bodyPr>
          <a:lstStyle>
            <a:extLst/>
          </a:lstStyle>
          <a:p>
            <a:r>
              <a:rPr lang="en-US" sz="3200" dirty="0" smtClean="0">
                <a:latin typeface="Britannic Bold" pitchFamily="34" charset="0"/>
              </a:rPr>
              <a:t>BUILDING THE FUTURE TOGETHER</a:t>
            </a:r>
            <a:endParaRPr lang="en-US" sz="3200" dirty="0">
              <a:latin typeface="Britannic Bold" pitchFamily="34" charset="0"/>
            </a:endParaRPr>
          </a:p>
        </p:txBody>
      </p:sp>
      <p:sp>
        <p:nvSpPr>
          <p:cNvPr id="2" name="Rectangle 3"/>
          <p:cNvSpPr>
            <a:spLocks noGrp="1"/>
          </p:cNvSpPr>
          <p:nvPr>
            <p:ph type="body" sz="quarter" idx="13"/>
          </p:nvPr>
        </p:nvSpPr>
        <p:spPr>
          <a:xfrm>
            <a:off x="304800" y="381000"/>
            <a:ext cx="8077200" cy="457200"/>
          </a:xfrm>
          <a:solidFill>
            <a:srgbClr val="ABCA37"/>
          </a:solidFill>
        </p:spPr>
        <p:txBody>
          <a:bodyPr>
            <a:normAutofit/>
          </a:bodyPr>
          <a:lstStyle>
            <a:extLst/>
          </a:lstStyle>
          <a:p>
            <a:r>
              <a:rPr lang="en-US" sz="2400" dirty="0" smtClean="0">
                <a:solidFill>
                  <a:srgbClr val="842A7F"/>
                </a:solidFill>
              </a:rPr>
              <a:t>HUMAN RESOURCES</a:t>
            </a:r>
            <a:endParaRPr lang="en-US" sz="2400" dirty="0">
              <a:solidFill>
                <a:srgbClr val="842A7F"/>
              </a:solidFill>
            </a:endParaRPr>
          </a:p>
        </p:txBody>
      </p:sp>
      <p:sp>
        <p:nvSpPr>
          <p:cNvPr id="4" name="Rectangle 3"/>
          <p:cNvSpPr>
            <a:spLocks noGrp="1"/>
          </p:cNvSpPr>
          <p:nvPr>
            <p:ph type="body" sz="quarter" idx="13"/>
          </p:nvPr>
        </p:nvSpPr>
        <p:spPr>
          <a:xfrm>
            <a:off x="304800" y="381000"/>
            <a:ext cx="8077200" cy="685800"/>
          </a:xfrm>
          <a:solidFill>
            <a:srgbClr val="ABCA37"/>
          </a:solidFill>
        </p:spPr>
        <p:txBody>
          <a:bodyPr>
            <a:noAutofit/>
          </a:bodyPr>
          <a:lstStyle>
            <a:extLst/>
          </a:lstStyle>
          <a:p>
            <a:r>
              <a:rPr lang="en-US" sz="4000" dirty="0" smtClean="0">
                <a:solidFill>
                  <a:srgbClr val="842A7F"/>
                </a:solidFill>
                <a:latin typeface="Candara" pitchFamily="34" charset="0"/>
              </a:rPr>
              <a:t>  Envision</a:t>
            </a:r>
            <a:endParaRPr lang="en-US" sz="4000" dirty="0">
              <a:solidFill>
                <a:srgbClr val="842A7F"/>
              </a:solidFill>
              <a:latin typeface="Candara" pitchFamily="34" charset="0"/>
            </a:endParaRPr>
          </a:p>
        </p:txBody>
      </p:sp>
      <p:sp>
        <p:nvSpPr>
          <p:cNvPr id="5" name="Rectangle 4"/>
          <p:cNvSpPr/>
          <p:nvPr/>
        </p:nvSpPr>
        <p:spPr>
          <a:xfrm>
            <a:off x="533400" y="1219200"/>
            <a:ext cx="5867400" cy="6124754"/>
          </a:xfrm>
          <a:prstGeom prst="rect">
            <a:avLst/>
          </a:prstGeom>
        </p:spPr>
        <p:txBody>
          <a:bodyPr wrap="square">
            <a:spAutoFit/>
          </a:bodyPr>
          <a:lstStyle/>
          <a:p>
            <a:pPr marL="290513" indent="-290513">
              <a:buClr>
                <a:srgbClr val="842A7F"/>
              </a:buClr>
            </a:pPr>
            <a:r>
              <a:rPr lang="en-US" sz="2800" dirty="0" smtClean="0">
                <a:latin typeface="Calibri" pitchFamily="34" charset="0"/>
                <a:cs typeface="Calibri" pitchFamily="34" charset="0"/>
              </a:rPr>
              <a:t>World where we are:</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Setting students up for success</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Keeping students engaged</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Making learning relevant</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Creating caring, respectful environments</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Developing ethical citizens</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Developing global thinkers</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Creative</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Life-long learners </a:t>
            </a:r>
          </a:p>
          <a:p>
            <a:pPr marL="627063" lvl="1" indent="-339725">
              <a:buClr>
                <a:srgbClr val="842A7F"/>
              </a:buClr>
              <a:buFont typeface="Wingdings" pitchFamily="2" charset="2"/>
              <a:buChar char="§"/>
            </a:pPr>
            <a:r>
              <a:rPr lang="en-US" sz="2800" dirty="0" smtClean="0">
                <a:latin typeface="Calibri" pitchFamily="34" charset="0"/>
                <a:cs typeface="Calibri" pitchFamily="34" charset="0"/>
              </a:rPr>
              <a:t>Inspired</a:t>
            </a:r>
          </a:p>
          <a:p>
            <a:pPr marL="747713" lvl="1" indent="-290513">
              <a:buClr>
                <a:srgbClr val="842A7F"/>
              </a:buClr>
              <a:buFont typeface="Wingdings" pitchFamily="2" charset="2"/>
              <a:buChar char="§"/>
            </a:pPr>
            <a:endParaRPr lang="en-US" sz="2800" dirty="0" smtClean="0">
              <a:latin typeface="Calibri" pitchFamily="34" charset="0"/>
              <a:cs typeface="Calibri" pitchFamily="34" charset="0"/>
            </a:endParaRPr>
          </a:p>
          <a:p>
            <a:pPr marL="747713" lvl="1" indent="-290513">
              <a:buClr>
                <a:srgbClr val="842A7F"/>
              </a:buClr>
              <a:buFont typeface="Wingdings" pitchFamily="2" charset="2"/>
              <a:buChar char="§"/>
            </a:pPr>
            <a:endParaRPr lang="en-US" sz="2800" dirty="0" smtClean="0">
              <a:latin typeface="Calibri" pitchFamily="34" charset="0"/>
              <a:cs typeface="Calibri" pitchFamily="34" charset="0"/>
            </a:endParaRPr>
          </a:p>
          <a:p>
            <a:pPr marL="747713" lvl="1" indent="-290513">
              <a:buClr>
                <a:srgbClr val="842A7F"/>
              </a:buClr>
              <a:buFont typeface="Wingdings" pitchFamily="2" charset="2"/>
              <a:buChar char="§"/>
            </a:pPr>
            <a:endParaRPr lang="en-US" sz="2800" dirty="0" smtClean="0">
              <a:latin typeface="Calibri" pitchFamily="34" charset="0"/>
              <a:cs typeface="Calibri" pitchFamily="34" charset="0"/>
            </a:endParaRPr>
          </a:p>
        </p:txBody>
      </p:sp>
      <p:cxnSp>
        <p:nvCxnSpPr>
          <p:cNvPr id="6" name="Straight Connector 5"/>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pic>
        <p:nvPicPr>
          <p:cNvPr id="9" name="Picture 8" descr="PSDLogo.gif"/>
          <p:cNvPicPr>
            <a:picLocks noChangeAspect="1"/>
          </p:cNvPicPr>
          <p:nvPr/>
        </p:nvPicPr>
        <p:blipFill>
          <a:blip r:embed="rId3" cstate="print"/>
          <a:stretch>
            <a:fillRect/>
          </a:stretch>
        </p:blipFill>
        <p:spPr>
          <a:xfrm>
            <a:off x="6781800" y="152400"/>
            <a:ext cx="1409700" cy="1307888"/>
          </a:xfrm>
          <a:prstGeom prst="rect">
            <a:avLst/>
          </a:prstGeom>
        </p:spPr>
      </p:pic>
      <p:pic>
        <p:nvPicPr>
          <p:cNvPr id="14" name="Picture Placeholder 8" descr="_X2O7922.JPG"/>
          <p:cNvPicPr>
            <a:picLocks noChangeAspect="1"/>
          </p:cNvPicPr>
          <p:nvPr/>
        </p:nvPicPr>
        <p:blipFill>
          <a:blip r:embed="rId4" cstate="print"/>
          <a:srcRect l="7894" r="7894"/>
          <a:stretch>
            <a:fillRect/>
          </a:stretch>
        </p:blipFill>
        <p:spPr>
          <a:xfrm>
            <a:off x="6491468" y="3293919"/>
            <a:ext cx="1824950" cy="1444752"/>
          </a:xfrm>
          <a:prstGeom prst="rect">
            <a:avLst/>
          </a:prstGeom>
          <a:ln w="38100" cap="sq">
            <a:solidFill>
              <a:srgbClr val="842A7F"/>
            </a:solidFill>
            <a:prstDash val="solid"/>
            <a:miter lim="800000"/>
          </a:ln>
          <a:effectLst>
            <a:outerShdw blurRad="50800" dist="38100" dir="2700000" algn="tl" rotWithShape="0">
              <a:srgbClr val="000000">
                <a:alpha val="43000"/>
              </a:srgbClr>
            </a:outerShdw>
          </a:effectLst>
        </p:spPr>
      </p:pic>
      <p:pic>
        <p:nvPicPr>
          <p:cNvPr id="15" name="Picture Placeholder 10" descr="_X2O4627.JPG"/>
          <p:cNvPicPr>
            <a:picLocks noChangeAspect="1"/>
          </p:cNvPicPr>
          <p:nvPr/>
        </p:nvPicPr>
        <p:blipFill>
          <a:blip r:embed="rId5" cstate="print"/>
          <a:srcRect l="7779" r="7779"/>
          <a:stretch>
            <a:fillRect/>
          </a:stretch>
        </p:blipFill>
        <p:spPr>
          <a:xfrm>
            <a:off x="6494931" y="1600200"/>
            <a:ext cx="1828799" cy="1443634"/>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pic>
        <p:nvPicPr>
          <p:cNvPr id="16" name="Picture 2" descr="D:\Greystone Centennial School\_X2O9492.JPG"/>
          <p:cNvPicPr>
            <a:picLocks noChangeAspect="1" noChangeArrowheads="1"/>
          </p:cNvPicPr>
          <p:nvPr/>
        </p:nvPicPr>
        <p:blipFill>
          <a:blip r:embed="rId6" cstate="print"/>
          <a:srcRect l="8805" r="8805" b="2564"/>
          <a:stretch>
            <a:fillRect/>
          </a:stretch>
        </p:blipFill>
        <p:spPr bwMode="auto">
          <a:xfrm>
            <a:off x="6487391" y="5029200"/>
            <a:ext cx="1836340" cy="1447800"/>
          </a:xfrm>
          <a:prstGeom prst="rect">
            <a:avLst/>
          </a:prstGeom>
          <a:ln w="38100" cap="sq">
            <a:solidFill>
              <a:srgbClr val="492F92"/>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5"/>
          </p:nvPr>
        </p:nvSpPr>
        <p:spPr>
          <a:xfrm>
            <a:off x="304800" y="914400"/>
            <a:ext cx="3962400" cy="5638800"/>
          </a:xfrm>
        </p:spPr>
        <p:txBody>
          <a:bodyPr>
            <a:normAutofit/>
          </a:bodyPr>
          <a:lstStyle/>
          <a:p>
            <a:pPr algn="ctr"/>
            <a:r>
              <a:rPr lang="en-CA" sz="4800" b="1" dirty="0" smtClean="0">
                <a:solidFill>
                  <a:srgbClr val="492F92"/>
                </a:solidFill>
                <a:latin typeface="Candara" pitchFamily="34" charset="0"/>
              </a:rPr>
              <a:t>Dream…</a:t>
            </a:r>
          </a:p>
          <a:p>
            <a:pPr algn="ctr"/>
            <a:r>
              <a:rPr lang="en-CA" sz="4800" b="1" dirty="0" smtClean="0">
                <a:solidFill>
                  <a:srgbClr val="492F92"/>
                </a:solidFill>
                <a:latin typeface="Candara" pitchFamily="34" charset="0"/>
              </a:rPr>
              <a:t>What does PSD </a:t>
            </a:r>
          </a:p>
          <a:p>
            <a:pPr algn="ctr"/>
            <a:r>
              <a:rPr lang="en-CA" sz="4800" b="1" dirty="0" smtClean="0">
                <a:solidFill>
                  <a:srgbClr val="492F92"/>
                </a:solidFill>
                <a:latin typeface="Candara" pitchFamily="34" charset="0"/>
              </a:rPr>
              <a:t>look like tomorrow?</a:t>
            </a:r>
            <a:endParaRPr lang="en-CA" sz="4800" b="1" dirty="0">
              <a:solidFill>
                <a:srgbClr val="492F92"/>
              </a:solidFill>
              <a:latin typeface="Candara" pitchFamily="34" charset="0"/>
            </a:endParaRPr>
          </a:p>
        </p:txBody>
      </p:sp>
      <p:sp>
        <p:nvSpPr>
          <p:cNvPr id="7"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8" name="Content Placeholder 7"/>
          <p:cNvSpPr>
            <a:spLocks noGrp="1"/>
          </p:cNvSpPr>
          <p:nvPr>
            <p:ph sz="quarter" idx="17"/>
          </p:nvPr>
        </p:nvSpPr>
        <p:spPr/>
        <p:txBody>
          <a:bodyPr/>
          <a:lstStyle/>
          <a:p>
            <a:endParaRPr lang="en-CA"/>
          </a:p>
        </p:txBody>
      </p:sp>
      <p:pic>
        <p:nvPicPr>
          <p:cNvPr id="1029" name="Picture 5" descr="C:\Users\ekeane\AppData\Local\Microsoft\Windows\Temporary Internet Files\Content.IE5\QL96W2I2\MC900437733[1].wmf"/>
          <p:cNvPicPr>
            <a:picLocks noChangeAspect="1" noChangeArrowheads="1"/>
          </p:cNvPicPr>
          <p:nvPr/>
        </p:nvPicPr>
        <p:blipFill>
          <a:blip r:embed="rId3" cstate="print"/>
          <a:srcRect/>
          <a:stretch>
            <a:fillRect/>
          </a:stretch>
        </p:blipFill>
        <p:spPr bwMode="auto">
          <a:xfrm>
            <a:off x="4191000" y="533400"/>
            <a:ext cx="4114800" cy="59436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0" descr="Blueberry7.JPG"/>
          <p:cNvPicPr>
            <a:picLocks noChangeAspect="1"/>
          </p:cNvPicPr>
          <p:nvPr/>
        </p:nvPicPr>
        <p:blipFill>
          <a:blip r:embed="rId3" cstate="print"/>
          <a:srcRect t="23235" b="19265"/>
          <a:stretch>
            <a:fillRect/>
          </a:stretch>
        </p:blipFill>
        <p:spPr>
          <a:xfrm>
            <a:off x="-304800" y="685800"/>
            <a:ext cx="9829800" cy="3505200"/>
          </a:xfrm>
          <a:prstGeom prst="rect">
            <a:avLst/>
          </a:prstGeom>
          <a:effectLst>
            <a:softEdge rad="127000"/>
          </a:effectLst>
        </p:spPr>
      </p:pic>
      <p:sp>
        <p:nvSpPr>
          <p:cNvPr id="2" name="Rectangle 2"/>
          <p:cNvSpPr>
            <a:spLocks noGrp="1"/>
          </p:cNvSpPr>
          <p:nvPr>
            <p:ph type="ctrTitle" idx="4294967295"/>
          </p:nvPr>
        </p:nvSpPr>
        <p:spPr>
          <a:xfrm>
            <a:off x="0" y="4648200"/>
            <a:ext cx="9144000" cy="533400"/>
          </a:xfrm>
        </p:spPr>
        <p:txBody>
          <a:bodyPr/>
          <a:lstStyle>
            <a:extLst/>
          </a:lstStyle>
          <a:p>
            <a:pPr algn="ctr"/>
            <a:r>
              <a:rPr lang="en-US" b="1" dirty="0" smtClean="0">
                <a:latin typeface="Candara" pitchFamily="34" charset="0"/>
              </a:rPr>
              <a:t> </a:t>
            </a:r>
            <a:endParaRPr lang="en-US" b="1" dirty="0">
              <a:latin typeface="Candara" pitchFamily="34" charset="0"/>
            </a:endParaRPr>
          </a:p>
        </p:txBody>
      </p:sp>
      <p:cxnSp>
        <p:nvCxnSpPr>
          <p:cNvPr id="5" name="Straight Connector 4"/>
          <p:cNvCxnSpPr/>
          <p:nvPr/>
        </p:nvCxnSpPr>
        <p:spPr>
          <a:xfrm>
            <a:off x="0" y="4724400"/>
            <a:ext cx="9144000" cy="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
        <p:nvSpPr>
          <p:cNvPr id="1026" name="Text Box 2"/>
          <p:cNvSpPr txBox="1">
            <a:spLocks noChangeArrowheads="1"/>
          </p:cNvSpPr>
          <p:nvPr/>
        </p:nvSpPr>
        <p:spPr bwMode="auto">
          <a:xfrm>
            <a:off x="1812925" y="5635625"/>
            <a:ext cx="5502275" cy="79375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4800" b="0" i="0" u="none" strike="noStrike" cap="none" normalizeH="0" baseline="0" smtClean="0">
                <a:ln>
                  <a:noFill/>
                </a:ln>
                <a:solidFill>
                  <a:srgbClr val="ABCA37"/>
                </a:solidFill>
                <a:effectLst/>
                <a:latin typeface="Bodoni MT Black" pitchFamily="18" charset="0"/>
              </a:rPr>
              <a:t>CREATE</a:t>
            </a:r>
            <a:endParaRPr kumimoji="0" lang="en-US" sz="1800" b="0" i="0" u="none" strike="noStrike" cap="none" normalizeH="0" baseline="0" smtClean="0">
              <a:ln>
                <a:noFill/>
              </a:ln>
              <a:solidFill>
                <a:schemeClr val="tx1"/>
              </a:solidFill>
              <a:effectLst/>
              <a:latin typeface="Arial" pitchFamily="34" charset="0"/>
            </a:endParaRPr>
          </a:p>
        </p:txBody>
      </p:sp>
      <p:sp>
        <p:nvSpPr>
          <p:cNvPr id="1027" name="Text Box 3"/>
          <p:cNvSpPr txBox="1">
            <a:spLocks noChangeArrowheads="1"/>
          </p:cNvSpPr>
          <p:nvPr/>
        </p:nvSpPr>
        <p:spPr bwMode="auto">
          <a:xfrm>
            <a:off x="1812925" y="5105400"/>
            <a:ext cx="5502275" cy="79375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4900" b="0" i="0" u="none" strike="noStrike" cap="none" normalizeH="0" baseline="0" dirty="0" smtClean="0">
                <a:ln>
                  <a:noFill/>
                </a:ln>
                <a:solidFill>
                  <a:srgbClr val="492F92"/>
                </a:solidFill>
                <a:effectLst/>
                <a:latin typeface="Bodoni MT Black" pitchFamily="18" charset="0"/>
              </a:rPr>
              <a:t>COLLABORATE</a:t>
            </a:r>
            <a:endParaRPr kumimoji="0" lang="en-US" sz="1800" b="0" i="0" u="none" strike="noStrike" cap="none" normalizeH="0" baseline="0" dirty="0" smtClean="0">
              <a:ln>
                <a:noFill/>
              </a:ln>
              <a:solidFill>
                <a:schemeClr val="tx1"/>
              </a:solidFill>
              <a:effectLst/>
              <a:latin typeface="Arial" pitchFamily="34" charset="0"/>
            </a:endParaRPr>
          </a:p>
        </p:txBody>
      </p:sp>
      <p:sp>
        <p:nvSpPr>
          <p:cNvPr id="1028" name="Text Box 4"/>
          <p:cNvSpPr txBox="1">
            <a:spLocks noChangeArrowheads="1"/>
          </p:cNvSpPr>
          <p:nvPr/>
        </p:nvSpPr>
        <p:spPr bwMode="auto">
          <a:xfrm>
            <a:off x="4673451" y="5634038"/>
            <a:ext cx="2686050" cy="79375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4800" b="0" i="0" u="none" strike="noStrike" cap="none" normalizeH="0" baseline="0" dirty="0" smtClean="0">
                <a:ln>
                  <a:noFill/>
                </a:ln>
                <a:solidFill>
                  <a:srgbClr val="842A7F"/>
                </a:solidFill>
                <a:effectLst/>
                <a:latin typeface="Bodoni MT Black" pitchFamily="18" charset="0"/>
              </a:rPr>
              <a:t>LEARN </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6" name="Content Placeholder 5"/>
          <p:cNvSpPr>
            <a:spLocks noGrp="1"/>
          </p:cNvSpPr>
          <p:nvPr>
            <p:ph sz="quarter" idx="17"/>
          </p:nvPr>
        </p:nvSpPr>
        <p:spPr>
          <a:xfrm>
            <a:off x="381000" y="1524000"/>
            <a:ext cx="4572000" cy="5105400"/>
          </a:xfrm>
        </p:spPr>
        <p:txBody>
          <a:bodyPr>
            <a:normAutofit/>
          </a:bodyPr>
          <a:lstStyle/>
          <a:p>
            <a:r>
              <a:rPr lang="en-CA" sz="4800" b="1" dirty="0" smtClean="0">
                <a:solidFill>
                  <a:srgbClr val="492F92"/>
                </a:solidFill>
              </a:rPr>
              <a:t>Strong Foundation </a:t>
            </a:r>
            <a:br>
              <a:rPr lang="en-CA" sz="4800" b="1" dirty="0" smtClean="0">
                <a:solidFill>
                  <a:srgbClr val="492F92"/>
                </a:solidFill>
              </a:rPr>
            </a:br>
            <a:r>
              <a:rPr lang="en-CA" sz="4800" b="1" dirty="0" smtClean="0">
                <a:solidFill>
                  <a:srgbClr val="492F92"/>
                </a:solidFill>
              </a:rPr>
              <a:t>to Build on in </a:t>
            </a:r>
            <a:br>
              <a:rPr lang="en-CA" sz="4800" b="1" dirty="0" smtClean="0">
                <a:solidFill>
                  <a:srgbClr val="492F92"/>
                </a:solidFill>
              </a:rPr>
            </a:br>
            <a:r>
              <a:rPr lang="en-CA" sz="4800" b="1" dirty="0" smtClean="0">
                <a:solidFill>
                  <a:srgbClr val="492F92"/>
                </a:solidFill>
              </a:rPr>
              <a:t>the Future</a:t>
            </a:r>
            <a:endParaRPr lang="en-CA" sz="4800" b="1" dirty="0">
              <a:solidFill>
                <a:srgbClr val="492F92"/>
              </a:solidFill>
            </a:endParaRPr>
          </a:p>
        </p:txBody>
      </p:sp>
      <p:sp>
        <p:nvSpPr>
          <p:cNvPr id="7" name="Text Placeholder 2"/>
          <p:cNvSpPr txBox="1">
            <a:spLocks/>
          </p:cNvSpPr>
          <p:nvPr/>
        </p:nvSpPr>
        <p:spPr>
          <a:xfrm>
            <a:off x="63798" y="457200"/>
            <a:ext cx="8536169" cy="838200"/>
          </a:xfrm>
          <a:prstGeom prst="rect">
            <a:avLst/>
          </a:prstGeom>
          <a:solidFill>
            <a:srgbClr val="ABCA37"/>
          </a:solidFill>
        </p:spPr>
        <p:txBody>
          <a:bodyPr vert="horz">
            <a:noAutofit/>
          </a:bodyPr>
          <a:lstStyle/>
          <a:p>
            <a:pPr marL="0" marR="0" lvl="0" indent="0" defTabSz="914400" rtl="0" eaLnBrk="1" fontAlgn="auto" latinLnBrk="0" hangingPunct="1">
              <a:lnSpc>
                <a:spcPct val="100000"/>
              </a:lnSpc>
              <a:spcBef>
                <a:spcPct val="20000"/>
              </a:spcBef>
              <a:spcAft>
                <a:spcPts val="0"/>
              </a:spcAft>
              <a:buClrTx/>
              <a:buSzTx/>
              <a:buFontTx/>
              <a:buNone/>
              <a:tabLst/>
              <a:defRPr/>
            </a:pPr>
            <a:r>
              <a:rPr kumimoji="0" lang="en-CA" sz="1200" b="1" i="0" u="none" strike="noStrike" kern="0" cap="none" spc="0" normalizeH="0" baseline="0" noProof="0" dirty="0" smtClean="0">
                <a:ln>
                  <a:noFill/>
                </a:ln>
                <a:solidFill>
                  <a:schemeClr val="bg1"/>
                </a:solidFill>
                <a:effectLst/>
                <a:uLnTx/>
                <a:uFillTx/>
                <a:latin typeface="Candara" pitchFamily="34" charset="0"/>
                <a:ea typeface="+mn-ea"/>
                <a:cs typeface="+mn-cs"/>
              </a:rPr>
              <a:t/>
            </a:r>
            <a:br>
              <a:rPr kumimoji="0" lang="en-CA" sz="1200" b="1" i="0" u="none" strike="noStrike" kern="0" cap="none" spc="0" normalizeH="0" baseline="0" noProof="0" dirty="0" smtClean="0">
                <a:ln>
                  <a:noFill/>
                </a:ln>
                <a:solidFill>
                  <a:schemeClr val="bg1"/>
                </a:solidFill>
                <a:effectLst/>
                <a:uLnTx/>
                <a:uFillTx/>
                <a:latin typeface="Candara" pitchFamily="34" charset="0"/>
                <a:ea typeface="+mn-ea"/>
                <a:cs typeface="+mn-cs"/>
              </a:rPr>
            </a:br>
            <a:r>
              <a:rPr kumimoji="0" lang="en-CA" sz="1200" b="1" i="0" u="none" strike="noStrike" kern="0" cap="none" spc="0" normalizeH="0" baseline="0" noProof="0" dirty="0" smtClean="0">
                <a:ln>
                  <a:noFill/>
                </a:ln>
                <a:solidFill>
                  <a:schemeClr val="bg1"/>
                </a:solidFill>
                <a:effectLst/>
                <a:uLnTx/>
                <a:uFillTx/>
                <a:latin typeface="Candara" pitchFamily="34" charset="0"/>
                <a:ea typeface="+mn-ea"/>
                <a:cs typeface="+mn-cs"/>
              </a:rPr>
              <a:t>      </a:t>
            </a:r>
            <a:r>
              <a:rPr kumimoji="0" lang="en-CA" sz="2800" b="1" i="0" u="none" strike="noStrike" kern="0" cap="none" spc="0" normalizeH="0" baseline="0" noProof="0" dirty="0" smtClean="0">
                <a:ln>
                  <a:noFill/>
                </a:ln>
                <a:solidFill>
                  <a:srgbClr val="842A7F"/>
                </a:solidFill>
                <a:effectLst/>
                <a:uLnTx/>
                <a:uFillTx/>
                <a:latin typeface="Candara" pitchFamily="34" charset="0"/>
                <a:ea typeface="+mn-ea"/>
                <a:cs typeface="+mn-cs"/>
              </a:rPr>
              <a:t>Where we’re coming from …</a:t>
            </a:r>
            <a:endParaRPr kumimoji="0" lang="en-CA" sz="2800" b="1" i="0" u="none" strike="noStrike" kern="0" cap="none" spc="0" normalizeH="0" baseline="0" noProof="0" dirty="0">
              <a:ln>
                <a:noFill/>
              </a:ln>
              <a:solidFill>
                <a:srgbClr val="842A7F"/>
              </a:solidFill>
              <a:effectLst/>
              <a:uLnTx/>
              <a:uFillTx/>
              <a:latin typeface="Candara" pitchFamily="34" charset="0"/>
              <a:ea typeface="+mn-ea"/>
              <a:cs typeface="+mn-cs"/>
            </a:endParaRPr>
          </a:p>
        </p:txBody>
      </p:sp>
      <p:pic>
        <p:nvPicPr>
          <p:cNvPr id="2050" name="Picture 2" descr="C:\Users\ekeane\AppData\Local\Microsoft\Windows\Temporary Internet Files\Content.IE5\2R66549W\MP900049766[1].jpg"/>
          <p:cNvPicPr>
            <a:picLocks noGrp="1" noChangeAspect="1" noChangeArrowheads="1"/>
          </p:cNvPicPr>
          <p:nvPr>
            <p:ph sz="quarter" idx="15"/>
          </p:nvPr>
        </p:nvPicPr>
        <p:blipFill>
          <a:blip r:embed="rId3" cstate="print"/>
          <a:srcRect l="12727" r="10909"/>
          <a:stretch>
            <a:fillRect/>
          </a:stretch>
        </p:blipFill>
        <p:spPr bwMode="auto">
          <a:xfrm>
            <a:off x="5105400" y="304800"/>
            <a:ext cx="3200400" cy="62484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cxnSp>
        <p:nvCxnSpPr>
          <p:cNvPr id="9" name="Straight Connector 8"/>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Grp="1"/>
          </p:cNvSpPr>
          <p:nvPr>
            <p:ph type="title"/>
          </p:nvPr>
        </p:nvSpPr>
        <p:spPr>
          <a:xfrm>
            <a:off x="8627919" y="339436"/>
            <a:ext cx="533400" cy="6477000"/>
          </a:xfrm>
        </p:spPr>
        <p:txBody>
          <a:bodyPr>
            <a:noAutofit/>
          </a:bodyPr>
          <a:lstStyle>
            <a:extLst/>
          </a:lstStyle>
          <a:p>
            <a:r>
              <a:rPr lang="en-US" sz="3200" dirty="0" smtClean="0">
                <a:latin typeface="Britannic Bold" pitchFamily="34" charset="0"/>
              </a:rPr>
              <a:t>BUILDING THE FUTURE TOGETHER</a:t>
            </a:r>
            <a:endParaRPr lang="en-US" sz="3200" dirty="0">
              <a:latin typeface="Britannic Bold" pitchFamily="34" charset="0"/>
            </a:endParaRPr>
          </a:p>
        </p:txBody>
      </p:sp>
      <p:sp>
        <p:nvSpPr>
          <p:cNvPr id="2" name="Rectangle 3"/>
          <p:cNvSpPr>
            <a:spLocks noGrp="1"/>
          </p:cNvSpPr>
          <p:nvPr>
            <p:ph type="body" sz="quarter" idx="13"/>
          </p:nvPr>
        </p:nvSpPr>
        <p:spPr>
          <a:xfrm>
            <a:off x="304800" y="381000"/>
            <a:ext cx="8077200" cy="457200"/>
          </a:xfrm>
          <a:solidFill>
            <a:srgbClr val="ABCA37"/>
          </a:solidFill>
        </p:spPr>
        <p:txBody>
          <a:bodyPr>
            <a:normAutofit/>
          </a:bodyPr>
          <a:lstStyle>
            <a:extLst/>
          </a:lstStyle>
          <a:p>
            <a:r>
              <a:rPr lang="en-US" sz="2400" dirty="0" smtClean="0">
                <a:solidFill>
                  <a:srgbClr val="842A7F"/>
                </a:solidFill>
              </a:rPr>
              <a:t>HUMAN RESOURCES</a:t>
            </a:r>
            <a:endParaRPr lang="en-US" sz="2400" dirty="0">
              <a:solidFill>
                <a:srgbClr val="842A7F"/>
              </a:solidFill>
            </a:endParaRPr>
          </a:p>
        </p:txBody>
      </p:sp>
      <p:sp>
        <p:nvSpPr>
          <p:cNvPr id="4" name="Rectangle 3"/>
          <p:cNvSpPr>
            <a:spLocks noGrp="1"/>
          </p:cNvSpPr>
          <p:nvPr>
            <p:ph type="body" sz="quarter" idx="13"/>
          </p:nvPr>
        </p:nvSpPr>
        <p:spPr>
          <a:xfrm>
            <a:off x="76200" y="381000"/>
            <a:ext cx="8534400" cy="685800"/>
          </a:xfrm>
          <a:solidFill>
            <a:srgbClr val="ABCA37"/>
          </a:solidFill>
        </p:spPr>
        <p:txBody>
          <a:bodyPr>
            <a:noAutofit/>
          </a:bodyPr>
          <a:lstStyle>
            <a:extLst/>
          </a:lstStyle>
          <a:p>
            <a:r>
              <a:rPr lang="en-US" sz="4000" dirty="0" smtClean="0">
                <a:solidFill>
                  <a:srgbClr val="842A7F"/>
                </a:solidFill>
                <a:latin typeface="Candara" pitchFamily="34" charset="0"/>
              </a:rPr>
              <a:t>  Parkland School Division</a:t>
            </a:r>
            <a:endParaRPr lang="en-US" sz="4000" dirty="0">
              <a:solidFill>
                <a:srgbClr val="842A7F"/>
              </a:solidFill>
              <a:latin typeface="Candara" pitchFamily="34" charset="0"/>
            </a:endParaRPr>
          </a:p>
        </p:txBody>
      </p:sp>
      <p:sp>
        <p:nvSpPr>
          <p:cNvPr id="5" name="Rectangle 4"/>
          <p:cNvSpPr/>
          <p:nvPr/>
        </p:nvSpPr>
        <p:spPr>
          <a:xfrm>
            <a:off x="326066" y="1600200"/>
            <a:ext cx="6303334" cy="4401205"/>
          </a:xfrm>
          <a:prstGeom prst="rect">
            <a:avLst/>
          </a:prstGeom>
        </p:spPr>
        <p:txBody>
          <a:bodyPr wrap="square">
            <a:spAutoFit/>
          </a:bodyPr>
          <a:lstStyle/>
          <a:p>
            <a:pPr marL="404813" indent="-404813">
              <a:buClr>
                <a:srgbClr val="842A7F"/>
              </a:buClr>
              <a:buFont typeface="Wingdings" pitchFamily="2" charset="2"/>
              <a:buChar char="§"/>
            </a:pPr>
            <a:r>
              <a:rPr lang="en-US" sz="3600" dirty="0" smtClean="0"/>
              <a:t>Learning organization</a:t>
            </a:r>
          </a:p>
          <a:p>
            <a:pPr marL="404813" indent="-404813">
              <a:buClr>
                <a:srgbClr val="842A7F"/>
              </a:buClr>
              <a:buFont typeface="Wingdings" pitchFamily="2" charset="2"/>
              <a:buChar char="§"/>
            </a:pPr>
            <a:r>
              <a:rPr lang="en-US" sz="3600" dirty="0" smtClean="0"/>
              <a:t>Enduring success for all</a:t>
            </a:r>
          </a:p>
          <a:p>
            <a:pPr marL="404813" indent="-404813">
              <a:buClr>
                <a:srgbClr val="842A7F"/>
              </a:buClr>
              <a:buFont typeface="Wingdings" pitchFamily="2" charset="2"/>
              <a:buChar char="§"/>
            </a:pPr>
            <a:r>
              <a:rPr lang="en-US" sz="3600" dirty="0" smtClean="0"/>
              <a:t>Core values</a:t>
            </a:r>
          </a:p>
          <a:p>
            <a:pPr marL="404813" indent="-404813">
              <a:buClr>
                <a:srgbClr val="842A7F"/>
              </a:buClr>
              <a:buFont typeface="Wingdings" pitchFamily="2" charset="2"/>
              <a:buChar char="§"/>
            </a:pPr>
            <a:r>
              <a:rPr lang="en-US" sz="3600" dirty="0" smtClean="0"/>
              <a:t>Work first and foremost about children</a:t>
            </a:r>
          </a:p>
          <a:p>
            <a:pPr marL="404813" indent="-404813">
              <a:buClr>
                <a:srgbClr val="842A7F"/>
              </a:buClr>
              <a:buFont typeface="Wingdings" pitchFamily="2" charset="2"/>
              <a:buChar char="§"/>
            </a:pPr>
            <a:r>
              <a:rPr lang="en-US" sz="3600" dirty="0" smtClean="0"/>
              <a:t>Safe and respectful environments</a:t>
            </a:r>
            <a:endParaRPr lang="en-US" sz="2800" dirty="0" smtClean="0"/>
          </a:p>
          <a:p>
            <a:pPr marL="290513" indent="-290513">
              <a:buClr>
                <a:srgbClr val="842A7F"/>
              </a:buClr>
              <a:buFont typeface="Wingdings" pitchFamily="2" charset="2"/>
              <a:buChar char="§"/>
            </a:pPr>
            <a:endParaRPr lang="en-US" sz="2800" dirty="0" smtClean="0">
              <a:latin typeface="Candara" pitchFamily="34" charset="0"/>
            </a:endParaRPr>
          </a:p>
        </p:txBody>
      </p:sp>
      <p:cxnSp>
        <p:nvCxnSpPr>
          <p:cNvPr id="6" name="Straight Connector 5"/>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pic>
        <p:nvPicPr>
          <p:cNvPr id="9" name="Picture 8" descr="PSDLogo.gif"/>
          <p:cNvPicPr>
            <a:picLocks noChangeAspect="1"/>
          </p:cNvPicPr>
          <p:nvPr/>
        </p:nvPicPr>
        <p:blipFill>
          <a:blip r:embed="rId3" cstate="print"/>
          <a:stretch>
            <a:fillRect/>
          </a:stretch>
        </p:blipFill>
        <p:spPr>
          <a:xfrm>
            <a:off x="6781800" y="152400"/>
            <a:ext cx="1409700" cy="1307888"/>
          </a:xfrm>
          <a:prstGeom prst="rect">
            <a:avLst/>
          </a:prstGeom>
        </p:spPr>
      </p:pic>
      <p:pic>
        <p:nvPicPr>
          <p:cNvPr id="14" name="Picture 2" descr="D:\Entwistle\_X2O1889.JPG"/>
          <p:cNvPicPr>
            <a:picLocks noChangeAspect="1" noChangeArrowheads="1"/>
          </p:cNvPicPr>
          <p:nvPr/>
        </p:nvPicPr>
        <p:blipFill>
          <a:blip r:embed="rId4" cstate="print"/>
          <a:srcRect l="16667" r="16667"/>
          <a:stretch>
            <a:fillRect/>
          </a:stretch>
        </p:blipFill>
        <p:spPr bwMode="auto">
          <a:xfrm>
            <a:off x="6705600" y="3352800"/>
            <a:ext cx="1524000" cy="1524000"/>
          </a:xfrm>
          <a:prstGeom prst="rect">
            <a:avLst/>
          </a:prstGeom>
          <a:ln w="38100" cap="sq">
            <a:solidFill>
              <a:srgbClr val="842A7F"/>
            </a:solidFill>
            <a:prstDash val="solid"/>
            <a:miter lim="800000"/>
          </a:ln>
          <a:effectLst>
            <a:outerShdw blurRad="50800" dist="38100" dir="2700000" algn="tl" rotWithShape="0">
              <a:srgbClr val="000000">
                <a:alpha val="43000"/>
              </a:srgbClr>
            </a:outerShdw>
          </a:effectLst>
        </p:spPr>
      </p:pic>
      <p:pic>
        <p:nvPicPr>
          <p:cNvPr id="15" name="Picture 3" descr="D:\Entwistle\_X2O1963.JPG"/>
          <p:cNvPicPr>
            <a:picLocks noChangeAspect="1" noChangeArrowheads="1"/>
          </p:cNvPicPr>
          <p:nvPr/>
        </p:nvPicPr>
        <p:blipFill>
          <a:blip r:embed="rId5" cstate="print"/>
          <a:srcRect l="16667" r="16667"/>
          <a:stretch>
            <a:fillRect/>
          </a:stretch>
        </p:blipFill>
        <p:spPr bwMode="auto">
          <a:xfrm flipH="1">
            <a:off x="6705600" y="5029200"/>
            <a:ext cx="1524000" cy="1524000"/>
          </a:xfrm>
          <a:prstGeom prst="rect">
            <a:avLst/>
          </a:prstGeom>
          <a:ln w="38100" cap="sq">
            <a:solidFill>
              <a:srgbClr val="492F92"/>
            </a:solidFill>
            <a:prstDash val="solid"/>
            <a:miter lim="800000"/>
          </a:ln>
          <a:effectLst>
            <a:outerShdw blurRad="50800" dist="38100" dir="2700000" algn="tl" rotWithShape="0">
              <a:srgbClr val="000000">
                <a:alpha val="43000"/>
              </a:srgbClr>
            </a:outerShdw>
          </a:effectLst>
        </p:spPr>
      </p:pic>
      <p:pic>
        <p:nvPicPr>
          <p:cNvPr id="16" name="Picture 4" descr="D:\Entwistle\_X2O1964.JPG"/>
          <p:cNvPicPr>
            <a:picLocks noChangeAspect="1" noChangeArrowheads="1"/>
          </p:cNvPicPr>
          <p:nvPr/>
        </p:nvPicPr>
        <p:blipFill>
          <a:blip r:embed="rId6" cstate="print"/>
          <a:srcRect l="16667" r="16667"/>
          <a:stretch>
            <a:fillRect/>
          </a:stretch>
        </p:blipFill>
        <p:spPr bwMode="auto">
          <a:xfrm flipH="1">
            <a:off x="6705600" y="1676400"/>
            <a:ext cx="1524000" cy="15240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4" name="Content Placeholder 3"/>
          <p:cNvSpPr>
            <a:spLocks noGrp="1"/>
          </p:cNvSpPr>
          <p:nvPr>
            <p:ph sz="quarter" idx="15"/>
          </p:nvPr>
        </p:nvSpPr>
        <p:spPr>
          <a:xfrm>
            <a:off x="381000" y="2362200"/>
            <a:ext cx="3962400" cy="3429000"/>
          </a:xfrm>
        </p:spPr>
        <p:txBody>
          <a:bodyPr/>
          <a:lstStyle/>
          <a:p>
            <a:r>
              <a:rPr lang="en-CA" sz="4800" b="1" dirty="0" smtClean="0">
                <a:solidFill>
                  <a:srgbClr val="492F92"/>
                </a:solidFill>
                <a:latin typeface="Calibri" pitchFamily="34" charset="0"/>
              </a:rPr>
              <a:t>PSD Today</a:t>
            </a:r>
          </a:p>
        </p:txBody>
      </p:sp>
      <p:sp>
        <p:nvSpPr>
          <p:cNvPr id="7" name="Text Placeholder 2"/>
          <p:cNvSpPr>
            <a:spLocks noGrp="1"/>
          </p:cNvSpPr>
          <p:nvPr>
            <p:ph type="body" sz="quarter" idx="13"/>
          </p:nvPr>
        </p:nvSpPr>
        <p:spPr>
          <a:xfrm>
            <a:off x="74431" y="1066800"/>
            <a:ext cx="8536169" cy="838200"/>
          </a:xfrm>
          <a:solidFill>
            <a:srgbClr val="ABCA37"/>
          </a:solidFill>
        </p:spPr>
        <p:txBody>
          <a:bodyPr>
            <a:noAutofit/>
          </a:bodyPr>
          <a:lstStyle/>
          <a:p>
            <a:r>
              <a:rPr lang="en-CA" sz="1200" dirty="0" smtClean="0">
                <a:latin typeface="Candara" pitchFamily="34" charset="0"/>
              </a:rPr>
              <a:t/>
            </a:r>
            <a:br>
              <a:rPr lang="en-CA" sz="1200" dirty="0" smtClean="0">
                <a:latin typeface="Candara" pitchFamily="34" charset="0"/>
              </a:rPr>
            </a:br>
            <a:r>
              <a:rPr lang="en-CA" sz="1200" dirty="0" smtClean="0">
                <a:latin typeface="Candara" pitchFamily="34" charset="0"/>
              </a:rPr>
              <a:t>       </a:t>
            </a:r>
            <a:r>
              <a:rPr lang="en-CA" sz="2800" dirty="0" smtClean="0">
                <a:solidFill>
                  <a:srgbClr val="842A7F"/>
                </a:solidFill>
                <a:latin typeface="Candara" pitchFamily="34" charset="0"/>
              </a:rPr>
              <a:t>Where are we today?</a:t>
            </a:r>
            <a:endParaRPr lang="en-CA" sz="2800" dirty="0">
              <a:solidFill>
                <a:srgbClr val="842A7F"/>
              </a:solidFill>
              <a:latin typeface="Candara" pitchFamily="34" charset="0"/>
            </a:endParaRPr>
          </a:p>
        </p:txBody>
      </p:sp>
      <p:pic>
        <p:nvPicPr>
          <p:cNvPr id="5122" name="Picture 2" descr="C:\Users\ekeane\AppData\Local\Microsoft\Windows\Temporary Internet Files\Content.IE5\2R66549W\MP900442385[1].jpg"/>
          <p:cNvPicPr>
            <a:picLocks noGrp="1" noChangeAspect="1" noChangeArrowheads="1"/>
          </p:cNvPicPr>
          <p:nvPr>
            <p:ph sz="quarter" idx="17"/>
          </p:nvPr>
        </p:nvPicPr>
        <p:blipFill>
          <a:blip r:embed="rId3" cstate="print"/>
          <a:srcRect/>
          <a:stretch>
            <a:fillRect/>
          </a:stretch>
        </p:blipFill>
        <p:spPr bwMode="auto">
          <a:xfrm>
            <a:off x="4267200" y="533400"/>
            <a:ext cx="4117975" cy="57912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cxnSp>
        <p:nvCxnSpPr>
          <p:cNvPr id="9" name="Straight Connector 8"/>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Grp="1"/>
          </p:cNvSpPr>
          <p:nvPr>
            <p:ph type="title"/>
          </p:nvPr>
        </p:nvSpPr>
        <p:spPr>
          <a:xfrm>
            <a:off x="8627919" y="339436"/>
            <a:ext cx="533400" cy="6477000"/>
          </a:xfrm>
        </p:spPr>
        <p:txBody>
          <a:bodyPr>
            <a:noAutofit/>
          </a:bodyPr>
          <a:lstStyle>
            <a:extLst/>
          </a:lstStyle>
          <a:p>
            <a:r>
              <a:rPr lang="en-US" sz="3200" dirty="0" smtClean="0">
                <a:latin typeface="Britannic Bold" pitchFamily="34" charset="0"/>
              </a:rPr>
              <a:t>BUILDING THE FUTURE TOGETHER</a:t>
            </a:r>
            <a:endParaRPr lang="en-US" sz="3200" dirty="0">
              <a:latin typeface="Britannic Bold" pitchFamily="34" charset="0"/>
            </a:endParaRPr>
          </a:p>
        </p:txBody>
      </p:sp>
      <p:sp>
        <p:nvSpPr>
          <p:cNvPr id="2" name="Rectangle 3"/>
          <p:cNvSpPr>
            <a:spLocks noGrp="1"/>
          </p:cNvSpPr>
          <p:nvPr>
            <p:ph type="body" sz="quarter" idx="13"/>
          </p:nvPr>
        </p:nvSpPr>
        <p:spPr>
          <a:xfrm>
            <a:off x="304800" y="381000"/>
            <a:ext cx="8077200" cy="457200"/>
          </a:xfrm>
          <a:solidFill>
            <a:srgbClr val="ABCA37"/>
          </a:solidFill>
        </p:spPr>
        <p:txBody>
          <a:bodyPr>
            <a:normAutofit/>
          </a:bodyPr>
          <a:lstStyle>
            <a:extLst/>
          </a:lstStyle>
          <a:p>
            <a:r>
              <a:rPr lang="en-US" sz="2400" dirty="0" smtClean="0">
                <a:solidFill>
                  <a:srgbClr val="842A7F"/>
                </a:solidFill>
              </a:rPr>
              <a:t>HUMAN RESOURCES</a:t>
            </a:r>
            <a:endParaRPr lang="en-US" sz="2400" dirty="0">
              <a:solidFill>
                <a:srgbClr val="842A7F"/>
              </a:solidFill>
            </a:endParaRPr>
          </a:p>
        </p:txBody>
      </p:sp>
      <p:sp>
        <p:nvSpPr>
          <p:cNvPr id="4" name="Rectangle 3"/>
          <p:cNvSpPr>
            <a:spLocks noGrp="1"/>
          </p:cNvSpPr>
          <p:nvPr>
            <p:ph type="body" sz="quarter" idx="13"/>
          </p:nvPr>
        </p:nvSpPr>
        <p:spPr>
          <a:xfrm>
            <a:off x="76200" y="381000"/>
            <a:ext cx="8534400" cy="685800"/>
          </a:xfrm>
          <a:solidFill>
            <a:srgbClr val="ABCA37"/>
          </a:solidFill>
        </p:spPr>
        <p:txBody>
          <a:bodyPr>
            <a:noAutofit/>
          </a:bodyPr>
          <a:lstStyle>
            <a:extLst/>
          </a:lstStyle>
          <a:p>
            <a:r>
              <a:rPr lang="en-US" sz="4000" dirty="0" smtClean="0">
                <a:solidFill>
                  <a:srgbClr val="842A7F"/>
                </a:solidFill>
                <a:latin typeface="Candara" pitchFamily="34" charset="0"/>
              </a:rPr>
              <a:t>    2011-2012 and on!</a:t>
            </a:r>
            <a:endParaRPr lang="en-US" sz="4000" dirty="0">
              <a:solidFill>
                <a:srgbClr val="842A7F"/>
              </a:solidFill>
              <a:latin typeface="Candara" pitchFamily="34" charset="0"/>
            </a:endParaRPr>
          </a:p>
        </p:txBody>
      </p:sp>
      <p:sp>
        <p:nvSpPr>
          <p:cNvPr id="5" name="Rectangle 4"/>
          <p:cNvSpPr/>
          <p:nvPr/>
        </p:nvSpPr>
        <p:spPr>
          <a:xfrm>
            <a:off x="533400" y="1143000"/>
            <a:ext cx="6172200" cy="6124754"/>
          </a:xfrm>
          <a:prstGeom prst="rect">
            <a:avLst/>
          </a:prstGeom>
        </p:spPr>
        <p:txBody>
          <a:bodyPr wrap="square">
            <a:spAutoFit/>
          </a:bodyPr>
          <a:lstStyle/>
          <a:p>
            <a:pPr marL="290513" indent="-290513">
              <a:buClr>
                <a:srgbClr val="842A7F"/>
              </a:buClr>
            </a:pPr>
            <a:endParaRPr lang="en-US" sz="2800" dirty="0" smtClean="0"/>
          </a:p>
          <a:p>
            <a:pPr marL="457200" indent="-457200">
              <a:buClr>
                <a:srgbClr val="842A7F"/>
              </a:buClr>
              <a:buFont typeface="Wingdings" pitchFamily="2" charset="2"/>
              <a:buChar char="§"/>
            </a:pPr>
            <a:r>
              <a:rPr lang="en-US" sz="3600" dirty="0" smtClean="0"/>
              <a:t>Building Community</a:t>
            </a:r>
          </a:p>
          <a:p>
            <a:pPr marL="457200" indent="-457200">
              <a:buClr>
                <a:srgbClr val="842A7F"/>
              </a:buClr>
              <a:buFont typeface="Wingdings" pitchFamily="2" charset="2"/>
              <a:buChar char="§"/>
            </a:pPr>
            <a:r>
              <a:rPr lang="en-US" sz="3600" dirty="0" smtClean="0"/>
              <a:t>Relationships</a:t>
            </a:r>
          </a:p>
          <a:p>
            <a:pPr marL="457200" indent="-457200">
              <a:buClr>
                <a:srgbClr val="842A7F"/>
              </a:buClr>
              <a:buFont typeface="Wingdings" pitchFamily="2" charset="2"/>
              <a:buChar char="§"/>
            </a:pPr>
            <a:r>
              <a:rPr lang="en-US" sz="3600" dirty="0" smtClean="0"/>
              <a:t>Engagement</a:t>
            </a:r>
          </a:p>
          <a:p>
            <a:pPr marL="457200" indent="-457200">
              <a:buClr>
                <a:srgbClr val="842A7F"/>
              </a:buClr>
              <a:buFont typeface="Wingdings" pitchFamily="2" charset="2"/>
              <a:buChar char="§"/>
            </a:pPr>
            <a:r>
              <a:rPr lang="en-US" sz="3600" dirty="0" smtClean="0"/>
              <a:t>Shared Leadership</a:t>
            </a:r>
          </a:p>
          <a:p>
            <a:pPr marL="457200" indent="-457200">
              <a:buClr>
                <a:srgbClr val="842A7F"/>
              </a:buClr>
              <a:buFont typeface="Wingdings" pitchFamily="2" charset="2"/>
              <a:buChar char="§"/>
            </a:pPr>
            <a:r>
              <a:rPr lang="en-US" sz="3600" dirty="0" smtClean="0"/>
              <a:t>Communication</a:t>
            </a:r>
          </a:p>
          <a:p>
            <a:pPr marL="457200" indent="-457200">
              <a:buClr>
                <a:srgbClr val="842A7F"/>
              </a:buClr>
              <a:buFont typeface="Wingdings" pitchFamily="2" charset="2"/>
              <a:buChar char="§"/>
            </a:pPr>
            <a:r>
              <a:rPr lang="en-US" sz="3600" dirty="0" smtClean="0"/>
              <a:t>Student Achievement</a:t>
            </a:r>
          </a:p>
          <a:p>
            <a:pPr marL="457200" indent="-457200">
              <a:buClr>
                <a:srgbClr val="842A7F"/>
              </a:buClr>
              <a:buFont typeface="Wingdings" pitchFamily="2" charset="2"/>
              <a:buChar char="§"/>
            </a:pPr>
            <a:r>
              <a:rPr lang="en-US" sz="3600" dirty="0" smtClean="0"/>
              <a:t>Future Planning</a:t>
            </a:r>
          </a:p>
          <a:p>
            <a:pPr marL="290513" indent="-290513">
              <a:buClr>
                <a:srgbClr val="842A7F"/>
              </a:buClr>
            </a:pPr>
            <a:endParaRPr lang="en-US" sz="2800" dirty="0" smtClean="0"/>
          </a:p>
          <a:p>
            <a:pPr marL="290513" indent="-290513">
              <a:buClr>
                <a:srgbClr val="842A7F"/>
              </a:buClr>
              <a:buFont typeface="Wingdings" pitchFamily="2" charset="2"/>
              <a:buChar char="§"/>
            </a:pPr>
            <a:endParaRPr lang="en-US" sz="2800" dirty="0" smtClean="0">
              <a:solidFill>
                <a:srgbClr val="FF0000"/>
              </a:solidFill>
            </a:endParaRPr>
          </a:p>
          <a:p>
            <a:pPr marL="290513" indent="-290513">
              <a:buClr>
                <a:srgbClr val="842A7F"/>
              </a:buClr>
            </a:pPr>
            <a:endParaRPr lang="en-US" sz="2800" dirty="0" smtClean="0"/>
          </a:p>
          <a:p>
            <a:pPr marL="290513" indent="-290513">
              <a:buClr>
                <a:srgbClr val="842A7F"/>
              </a:buClr>
              <a:buFont typeface="Wingdings" pitchFamily="2" charset="2"/>
              <a:buChar char="§"/>
            </a:pPr>
            <a:endParaRPr lang="en-US" sz="2800" dirty="0" smtClean="0">
              <a:latin typeface="Candara" pitchFamily="34" charset="0"/>
            </a:endParaRPr>
          </a:p>
        </p:txBody>
      </p:sp>
      <p:cxnSp>
        <p:nvCxnSpPr>
          <p:cNvPr id="6" name="Straight Connector 5"/>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pic>
        <p:nvPicPr>
          <p:cNvPr id="9" name="Picture 8" descr="PSDLogo.gif"/>
          <p:cNvPicPr>
            <a:picLocks noChangeAspect="1"/>
          </p:cNvPicPr>
          <p:nvPr/>
        </p:nvPicPr>
        <p:blipFill>
          <a:blip r:embed="rId3" cstate="print"/>
          <a:stretch>
            <a:fillRect/>
          </a:stretch>
        </p:blipFill>
        <p:spPr>
          <a:xfrm>
            <a:off x="6781800" y="152400"/>
            <a:ext cx="1409700" cy="1307888"/>
          </a:xfrm>
          <a:prstGeom prst="rect">
            <a:avLst/>
          </a:prstGeom>
        </p:spPr>
      </p:pic>
      <p:pic>
        <p:nvPicPr>
          <p:cNvPr id="10" name="Picture 8" descr="D:\Muir Lake\_X2O0987.JPG"/>
          <p:cNvPicPr>
            <a:picLocks noChangeAspect="1" noChangeArrowheads="1"/>
          </p:cNvPicPr>
          <p:nvPr/>
        </p:nvPicPr>
        <p:blipFill>
          <a:blip r:embed="rId4" cstate="print"/>
          <a:srcRect l="16667" r="16667"/>
          <a:stretch>
            <a:fillRect/>
          </a:stretch>
        </p:blipFill>
        <p:spPr bwMode="auto">
          <a:xfrm>
            <a:off x="6781800" y="3276600"/>
            <a:ext cx="1447800" cy="1447800"/>
          </a:xfrm>
          <a:prstGeom prst="rect">
            <a:avLst/>
          </a:prstGeom>
          <a:ln w="38100" cap="sq">
            <a:solidFill>
              <a:srgbClr val="842A7F"/>
            </a:solidFill>
            <a:prstDash val="solid"/>
            <a:miter lim="800000"/>
          </a:ln>
          <a:effectLst>
            <a:outerShdw blurRad="50800" dist="38100" dir="2700000" algn="tl" rotWithShape="0">
              <a:srgbClr val="000000">
                <a:alpha val="43000"/>
              </a:srgbClr>
            </a:outerShdw>
          </a:effectLst>
        </p:spPr>
      </p:pic>
      <p:pic>
        <p:nvPicPr>
          <p:cNvPr id="11" name="Picture 5" descr="D:\Woodhaven Middle School\_X2O4756.JPG"/>
          <p:cNvPicPr>
            <a:picLocks noChangeAspect="1" noChangeArrowheads="1"/>
          </p:cNvPicPr>
          <p:nvPr/>
        </p:nvPicPr>
        <p:blipFill>
          <a:blip r:embed="rId5" cstate="print"/>
          <a:srcRect l="16667" r="16667"/>
          <a:stretch>
            <a:fillRect/>
          </a:stretch>
        </p:blipFill>
        <p:spPr bwMode="auto">
          <a:xfrm>
            <a:off x="6771409" y="1676400"/>
            <a:ext cx="1447800" cy="14478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pic>
        <p:nvPicPr>
          <p:cNvPr id="12" name="Picture 6" descr="D:\Muir Lake\_X2O0957.JPG"/>
          <p:cNvPicPr>
            <a:picLocks noChangeAspect="1" noChangeArrowheads="1"/>
          </p:cNvPicPr>
          <p:nvPr/>
        </p:nvPicPr>
        <p:blipFill>
          <a:blip r:embed="rId6" cstate="print"/>
          <a:srcRect l="16667" r="16667"/>
          <a:stretch>
            <a:fillRect/>
          </a:stretch>
        </p:blipFill>
        <p:spPr bwMode="auto">
          <a:xfrm>
            <a:off x="6781800" y="4876800"/>
            <a:ext cx="1447800" cy="1447800"/>
          </a:xfrm>
          <a:prstGeom prst="rect">
            <a:avLst/>
          </a:prstGeom>
          <a:ln w="38100" cap="sq">
            <a:solidFill>
              <a:srgbClr val="492F92"/>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descr="C:\Users\ekeane\AppData\Local\Microsoft\Windows\Temporary Internet Files\Content.IE5\2R66549W\MC900439611[1].png"/>
          <p:cNvPicPr>
            <a:picLocks noChangeAspect="1" noChangeArrowheads="1"/>
          </p:cNvPicPr>
          <p:nvPr/>
        </p:nvPicPr>
        <p:blipFill>
          <a:blip r:embed="rId3" cstate="print"/>
          <a:srcRect/>
          <a:stretch>
            <a:fillRect/>
          </a:stretch>
        </p:blipFill>
        <p:spPr bwMode="auto">
          <a:xfrm>
            <a:off x="-152400" y="1295400"/>
            <a:ext cx="5486400" cy="4876800"/>
          </a:xfrm>
          <a:prstGeom prst="rect">
            <a:avLst/>
          </a:prstGeom>
          <a:noFill/>
        </p:spPr>
      </p:pic>
      <p:sp>
        <p:nvSpPr>
          <p:cNvPr id="3" name="Text Placeholder 2"/>
          <p:cNvSpPr>
            <a:spLocks noGrp="1"/>
          </p:cNvSpPr>
          <p:nvPr>
            <p:ph type="body" sz="quarter" idx="13"/>
          </p:nvPr>
        </p:nvSpPr>
        <p:spPr>
          <a:xfrm>
            <a:off x="74430" y="304800"/>
            <a:ext cx="8536169" cy="838200"/>
          </a:xfrm>
          <a:solidFill>
            <a:srgbClr val="ABCA37"/>
          </a:solidFill>
        </p:spPr>
        <p:txBody>
          <a:bodyPr>
            <a:noAutofit/>
          </a:bodyPr>
          <a:lstStyle/>
          <a:p>
            <a:r>
              <a:rPr lang="en-CA" sz="1200" dirty="0" smtClean="0">
                <a:latin typeface="Candara" pitchFamily="34" charset="0"/>
              </a:rPr>
              <a:t/>
            </a:r>
            <a:br>
              <a:rPr lang="en-CA" sz="1200" dirty="0" smtClean="0">
                <a:latin typeface="Candara" pitchFamily="34" charset="0"/>
              </a:rPr>
            </a:br>
            <a:r>
              <a:rPr lang="en-CA" sz="1200" dirty="0" smtClean="0">
                <a:latin typeface="Candara" pitchFamily="34" charset="0"/>
              </a:rPr>
              <a:t>     </a:t>
            </a:r>
            <a:r>
              <a:rPr lang="en-CA" sz="2800" dirty="0" smtClean="0">
                <a:solidFill>
                  <a:srgbClr val="842A7F"/>
                </a:solidFill>
                <a:latin typeface="Candara" pitchFamily="34" charset="0"/>
              </a:rPr>
              <a:t>Collaboration is an integral part of who we are.</a:t>
            </a:r>
            <a:endParaRPr lang="en-CA" sz="2800" dirty="0">
              <a:solidFill>
                <a:srgbClr val="842A7F"/>
              </a:solidFill>
              <a:latin typeface="Candara" pitchFamily="34" charset="0"/>
            </a:endParaRPr>
          </a:p>
        </p:txBody>
      </p:sp>
      <p:sp>
        <p:nvSpPr>
          <p:cNvPr id="2"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6" name="Content Placeholder 5"/>
          <p:cNvSpPr>
            <a:spLocks noGrp="1"/>
          </p:cNvSpPr>
          <p:nvPr>
            <p:ph sz="quarter" idx="17"/>
          </p:nvPr>
        </p:nvSpPr>
        <p:spPr>
          <a:xfrm>
            <a:off x="4419600" y="1524000"/>
            <a:ext cx="3962400" cy="5638800"/>
          </a:xfrm>
        </p:spPr>
        <p:txBody>
          <a:bodyPr>
            <a:normAutofit/>
          </a:bodyPr>
          <a:lstStyle/>
          <a:p>
            <a:r>
              <a:rPr lang="en-CA" sz="5400" b="1" dirty="0" smtClean="0"/>
              <a:t> </a:t>
            </a:r>
          </a:p>
          <a:p>
            <a:pPr algn="ctr"/>
            <a:r>
              <a:rPr lang="en-CA" sz="4800" b="1" dirty="0" smtClean="0">
                <a:solidFill>
                  <a:srgbClr val="492F92"/>
                </a:solidFill>
              </a:rPr>
              <a:t>Collaborative Culture</a:t>
            </a:r>
            <a:endParaRPr lang="en-CA" sz="4800" b="1" dirty="0">
              <a:solidFill>
                <a:srgbClr val="492F92"/>
              </a:solidFill>
            </a:endParaRPr>
          </a:p>
        </p:txBody>
      </p:sp>
      <p:sp>
        <p:nvSpPr>
          <p:cNvPr id="7" name="Content Placeholder 6"/>
          <p:cNvSpPr>
            <a:spLocks noGrp="1"/>
          </p:cNvSpPr>
          <p:nvPr>
            <p:ph sz="quarter" idx="15"/>
          </p:nvPr>
        </p:nvSpPr>
        <p:spPr>
          <a:xfrm>
            <a:off x="762000" y="914400"/>
            <a:ext cx="3962400" cy="5638800"/>
          </a:xfrm>
        </p:spPr>
        <p:txBody>
          <a:bodyPr>
            <a:normAutofit fontScale="92500" lnSpcReduction="10000"/>
          </a:bodyPr>
          <a:lstStyle/>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endParaRPr lang="en-CA" sz="2400" b="1" dirty="0" smtClean="0"/>
          </a:p>
          <a:p>
            <a:r>
              <a:rPr lang="en-CA" sz="3000" b="1" dirty="0" smtClean="0"/>
              <a:t>Together we are stronger</a:t>
            </a:r>
            <a:endParaRPr lang="en-CA" sz="3000" b="1" dirty="0"/>
          </a:p>
        </p:txBody>
      </p:sp>
      <p:cxnSp>
        <p:nvCxnSpPr>
          <p:cNvPr id="8" name="Straight Connector 7"/>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5" name="Text Placeholder 4"/>
          <p:cNvSpPr>
            <a:spLocks noGrp="1"/>
          </p:cNvSpPr>
          <p:nvPr>
            <p:ph type="body" sz="quarter" idx="16"/>
          </p:nvPr>
        </p:nvSpPr>
        <p:spPr>
          <a:xfrm>
            <a:off x="76200" y="478447"/>
            <a:ext cx="8534400" cy="762000"/>
          </a:xfrm>
          <a:solidFill>
            <a:srgbClr val="ABCA37"/>
          </a:solidFill>
        </p:spPr>
        <p:txBody>
          <a:bodyPr>
            <a:noAutofit/>
          </a:bodyPr>
          <a:lstStyle/>
          <a:p>
            <a:r>
              <a:rPr lang="en-CA" sz="600" dirty="0" smtClean="0">
                <a:latin typeface="Candara" pitchFamily="34" charset="0"/>
              </a:rPr>
              <a:t>  </a:t>
            </a:r>
          </a:p>
          <a:p>
            <a:r>
              <a:rPr lang="en-CA" sz="2400" dirty="0" smtClean="0">
                <a:solidFill>
                  <a:srgbClr val="842A7F"/>
                </a:solidFill>
                <a:latin typeface="Candara" pitchFamily="34" charset="0"/>
              </a:rPr>
              <a:t>     </a:t>
            </a:r>
            <a:r>
              <a:rPr lang="en-CA" sz="2800" dirty="0" smtClean="0">
                <a:solidFill>
                  <a:srgbClr val="842A7F"/>
                </a:solidFill>
                <a:latin typeface="Candara" pitchFamily="34" charset="0"/>
              </a:rPr>
              <a:t>What we value and strive for …</a:t>
            </a:r>
            <a:endParaRPr lang="en-CA" sz="2800" dirty="0">
              <a:solidFill>
                <a:srgbClr val="842A7F"/>
              </a:solidFill>
              <a:latin typeface="Candara" pitchFamily="34" charset="0"/>
            </a:endParaRPr>
          </a:p>
        </p:txBody>
      </p:sp>
      <p:sp>
        <p:nvSpPr>
          <p:cNvPr id="6" name="Content Placeholder 5"/>
          <p:cNvSpPr>
            <a:spLocks noGrp="1"/>
          </p:cNvSpPr>
          <p:nvPr>
            <p:ph sz="quarter" idx="17"/>
          </p:nvPr>
        </p:nvSpPr>
        <p:spPr>
          <a:xfrm>
            <a:off x="457200" y="381000"/>
            <a:ext cx="3962400" cy="5638800"/>
          </a:xfrm>
        </p:spPr>
        <p:txBody>
          <a:bodyPr>
            <a:normAutofit/>
          </a:bodyPr>
          <a:lstStyle/>
          <a:p>
            <a:endParaRPr lang="en-CA" sz="4800" b="1" dirty="0" smtClean="0">
              <a:solidFill>
                <a:srgbClr val="0070C0"/>
              </a:solidFill>
              <a:latin typeface="Bernard MT Condensed" pitchFamily="18" charset="0"/>
            </a:endParaRPr>
          </a:p>
          <a:p>
            <a:endParaRPr lang="en-CA" sz="4800" b="1" dirty="0" smtClean="0">
              <a:solidFill>
                <a:srgbClr val="0070C0"/>
              </a:solidFill>
              <a:latin typeface="Bernard MT Condensed" pitchFamily="18" charset="0"/>
            </a:endParaRPr>
          </a:p>
          <a:p>
            <a:r>
              <a:rPr lang="en-CA" sz="4800" b="1" dirty="0" smtClean="0">
                <a:solidFill>
                  <a:srgbClr val="0070C0"/>
                </a:solidFill>
                <a:latin typeface="Bernard MT Condensed" pitchFamily="18" charset="0"/>
              </a:rPr>
              <a:t> </a:t>
            </a:r>
            <a:r>
              <a:rPr lang="en-CA" sz="4800" b="1" dirty="0" smtClean="0">
                <a:solidFill>
                  <a:srgbClr val="492F92"/>
                </a:solidFill>
              </a:rPr>
              <a:t>Transparency</a:t>
            </a:r>
            <a:endParaRPr lang="en-CA" sz="4800" b="1" dirty="0">
              <a:solidFill>
                <a:srgbClr val="492F92"/>
              </a:solidFill>
            </a:endParaRPr>
          </a:p>
        </p:txBody>
      </p:sp>
      <p:pic>
        <p:nvPicPr>
          <p:cNvPr id="2051" name="Picture 3" descr="C:\Users\ekeane\AppData\Local\Microsoft\Windows\Temporary Internet Files\Content.IE5\0K1CYEFW\MP900387795[1].jpg"/>
          <p:cNvPicPr>
            <a:picLocks noChangeAspect="1" noChangeArrowheads="1"/>
          </p:cNvPicPr>
          <p:nvPr/>
        </p:nvPicPr>
        <p:blipFill>
          <a:blip r:embed="rId3" cstate="print"/>
          <a:srcRect/>
          <a:stretch>
            <a:fillRect/>
          </a:stretch>
        </p:blipFill>
        <p:spPr bwMode="auto">
          <a:xfrm>
            <a:off x="4876800" y="1371600"/>
            <a:ext cx="3499262" cy="51816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cxnSp>
        <p:nvCxnSpPr>
          <p:cNvPr id="8" name="Straight Connector 7"/>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keane\AppData\Local\Microsoft\Windows\Temporary Internet Files\Content.IE5\QL96W2I2\MP910220932[1].jpg"/>
          <p:cNvPicPr>
            <a:picLocks noChangeAspect="1" noChangeArrowheads="1"/>
          </p:cNvPicPr>
          <p:nvPr/>
        </p:nvPicPr>
        <p:blipFill>
          <a:blip r:embed="rId3" cstate="print"/>
          <a:srcRect/>
          <a:stretch>
            <a:fillRect/>
          </a:stretch>
        </p:blipFill>
        <p:spPr bwMode="auto">
          <a:xfrm>
            <a:off x="471054" y="914400"/>
            <a:ext cx="8153400" cy="5943600"/>
          </a:xfrm>
          <a:prstGeom prst="rect">
            <a:avLst/>
          </a:prstGeom>
          <a:noFill/>
        </p:spPr>
      </p:pic>
      <p:sp>
        <p:nvSpPr>
          <p:cNvPr id="11"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8" name="Text Placeholder 7"/>
          <p:cNvSpPr>
            <a:spLocks noGrp="1"/>
          </p:cNvSpPr>
          <p:nvPr>
            <p:ph type="body" sz="quarter" idx="13"/>
          </p:nvPr>
        </p:nvSpPr>
        <p:spPr>
          <a:xfrm>
            <a:off x="69271" y="304800"/>
            <a:ext cx="8541329" cy="762000"/>
          </a:xfrm>
          <a:solidFill>
            <a:srgbClr val="ABCA37"/>
          </a:solidFill>
        </p:spPr>
        <p:txBody>
          <a:bodyPr>
            <a:normAutofit/>
          </a:bodyPr>
          <a:lstStyle/>
          <a:p>
            <a:r>
              <a:rPr lang="en-CA" sz="4000" dirty="0" smtClean="0">
                <a:solidFill>
                  <a:srgbClr val="842A7F"/>
                </a:solidFill>
                <a:latin typeface="Candara" pitchFamily="34" charset="0"/>
              </a:rPr>
              <a:t>  Engagement in Education</a:t>
            </a:r>
            <a:endParaRPr lang="en-CA" sz="4000" dirty="0">
              <a:solidFill>
                <a:srgbClr val="842A7F"/>
              </a:solidFill>
              <a:latin typeface="Candara" pitchFamily="34" charset="0"/>
            </a:endParaRPr>
          </a:p>
        </p:txBody>
      </p:sp>
      <p:cxnSp>
        <p:nvCxnSpPr>
          <p:cNvPr id="6" name="Straight Connector 5"/>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ritannic Bold" pitchFamily="34" charset="0"/>
              </a:rPr>
              <a:t>BUILDING THE FUTURE TOGETHER</a:t>
            </a:r>
            <a:endParaRPr lang="en-CA" dirty="0"/>
          </a:p>
        </p:txBody>
      </p:sp>
      <p:sp>
        <p:nvSpPr>
          <p:cNvPr id="6" name="Content Placeholder 5"/>
          <p:cNvSpPr>
            <a:spLocks noGrp="1"/>
          </p:cNvSpPr>
          <p:nvPr>
            <p:ph sz="quarter" idx="17"/>
          </p:nvPr>
        </p:nvSpPr>
        <p:spPr>
          <a:xfrm>
            <a:off x="4800600" y="1066800"/>
            <a:ext cx="3962400" cy="5105400"/>
          </a:xfrm>
        </p:spPr>
        <p:txBody>
          <a:bodyPr>
            <a:normAutofit/>
          </a:bodyPr>
          <a:lstStyle/>
          <a:p>
            <a:endParaRPr lang="en-CA" sz="4000" b="1" dirty="0" smtClean="0">
              <a:solidFill>
                <a:srgbClr val="0070C0"/>
              </a:solidFill>
              <a:latin typeface="Harlow Solid Italic" pitchFamily="82" charset="0"/>
            </a:endParaRPr>
          </a:p>
          <a:p>
            <a:pPr>
              <a:buFont typeface="Wingdings" pitchFamily="2" charset="2"/>
              <a:buChar char="§"/>
            </a:pPr>
            <a:r>
              <a:rPr lang="en-CA" sz="4000" b="1" dirty="0" smtClean="0">
                <a:solidFill>
                  <a:srgbClr val="ABCA37"/>
                </a:solidFill>
                <a:latin typeface="Candara" pitchFamily="34" charset="0"/>
              </a:rPr>
              <a:t> COLLABORATE</a:t>
            </a:r>
            <a:endParaRPr lang="en-CA" sz="4000" b="1" dirty="0" smtClean="0">
              <a:solidFill>
                <a:srgbClr val="0070C0"/>
              </a:solidFill>
              <a:latin typeface="Candara" pitchFamily="34" charset="0"/>
            </a:endParaRPr>
          </a:p>
          <a:p>
            <a:pPr>
              <a:buClr>
                <a:srgbClr val="842A7F"/>
              </a:buClr>
              <a:buFont typeface="Wingdings" pitchFamily="2" charset="2"/>
              <a:buChar char="§"/>
            </a:pPr>
            <a:r>
              <a:rPr lang="en-CA" sz="4000" b="1" dirty="0" smtClean="0">
                <a:solidFill>
                  <a:srgbClr val="0070C0"/>
                </a:solidFill>
                <a:latin typeface="Candara" pitchFamily="34" charset="0"/>
              </a:rPr>
              <a:t> </a:t>
            </a:r>
            <a:r>
              <a:rPr lang="en-CA" sz="4000" b="1" dirty="0" smtClean="0">
                <a:solidFill>
                  <a:srgbClr val="842A7F"/>
                </a:solidFill>
                <a:latin typeface="Candara" pitchFamily="34" charset="0"/>
              </a:rPr>
              <a:t>CREATE</a:t>
            </a:r>
            <a:r>
              <a:rPr lang="en-CA" sz="4000" b="1" dirty="0" smtClean="0">
                <a:solidFill>
                  <a:srgbClr val="0070C0"/>
                </a:solidFill>
                <a:latin typeface="Candara" pitchFamily="34" charset="0"/>
              </a:rPr>
              <a:t>	</a:t>
            </a:r>
          </a:p>
          <a:p>
            <a:pPr>
              <a:buFont typeface="Wingdings" pitchFamily="2" charset="2"/>
              <a:buChar char="§"/>
            </a:pPr>
            <a:r>
              <a:rPr lang="en-CA" sz="4000" b="1" dirty="0" smtClean="0">
                <a:solidFill>
                  <a:srgbClr val="492F92"/>
                </a:solidFill>
                <a:latin typeface="Candara" pitchFamily="34" charset="0"/>
              </a:rPr>
              <a:t> LEARN</a:t>
            </a:r>
            <a:endParaRPr lang="en-CA" sz="4000" b="1" dirty="0">
              <a:solidFill>
                <a:srgbClr val="492F92"/>
              </a:solidFill>
              <a:latin typeface="Candara" pitchFamily="34" charset="0"/>
            </a:endParaRPr>
          </a:p>
        </p:txBody>
      </p:sp>
      <p:pic>
        <p:nvPicPr>
          <p:cNvPr id="6147" name="Picture 3" descr="C:\Users\ekeane\AppData\Local\Microsoft\Windows\Temporary Internet Files\Content.IE5\K1R836P8\MP900442370[1].jpg"/>
          <p:cNvPicPr>
            <a:picLocks noChangeAspect="1" noChangeArrowheads="1"/>
          </p:cNvPicPr>
          <p:nvPr/>
        </p:nvPicPr>
        <p:blipFill>
          <a:blip r:embed="rId3" cstate="print"/>
          <a:srcRect/>
          <a:stretch>
            <a:fillRect/>
          </a:stretch>
        </p:blipFill>
        <p:spPr bwMode="auto">
          <a:xfrm>
            <a:off x="379146" y="457200"/>
            <a:ext cx="4192854" cy="5867400"/>
          </a:xfrm>
          <a:prstGeom prst="rect">
            <a:avLst/>
          </a:prstGeom>
          <a:ln w="38100" cap="sq">
            <a:solidFill>
              <a:srgbClr val="ABCA37"/>
            </a:solidFill>
            <a:prstDash val="solid"/>
            <a:miter lim="800000"/>
          </a:ln>
          <a:effectLst>
            <a:outerShdw blurRad="50800" dist="38100" dir="2700000" algn="tl" rotWithShape="0">
              <a:srgbClr val="000000">
                <a:alpha val="43000"/>
              </a:srgbClr>
            </a:outerShdw>
          </a:effectLst>
        </p:spPr>
      </p:pic>
      <p:cxnSp>
        <p:nvCxnSpPr>
          <p:cNvPr id="8" name="Straight Connector 7"/>
          <p:cNvCxnSpPr/>
          <p:nvPr/>
        </p:nvCxnSpPr>
        <p:spPr>
          <a:xfrm>
            <a:off x="161928" y="0"/>
            <a:ext cx="0" cy="6858000"/>
          </a:xfrm>
          <a:prstGeom prst="line">
            <a:avLst/>
          </a:prstGeom>
          <a:ln w="63500">
            <a:solidFill>
              <a:srgbClr val="842A7F"/>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Pitchbook">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Pitchbook</Template>
  <TotalTime>0</TotalTime>
  <Words>1303</Words>
  <Application>Microsoft Office PowerPoint</Application>
  <PresentationFormat>On-screen Show (4:3)</PresentationFormat>
  <Paragraphs>179</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Pitchbook</vt:lpstr>
      <vt:lpstr>Slide 1</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BUILDING THE FUTURE TOGETHER</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2011-11-25T21:13:59Z</dcterms:created>
  <dcterms:modified xsi:type="dcterms:W3CDTF">2012-03-13T20:16:54Z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